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Aldrich"/>
      <p:regular r:id="rId16"/>
    </p:embeddedFont>
    <p:embeddedFont>
      <p:font typeface="Bebas Neue"/>
      <p:regular r:id="rId17"/>
    </p:embeddedFont>
    <p:embeddedFont>
      <p:font typeface="Saira"/>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Saira-italic.fntdata"/><Relationship Id="rId21" Type="http://schemas.openxmlformats.org/officeDocument/2006/relationships/font" Target="fonts/Sair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BebasNeue-regular.fntdata"/><Relationship Id="rId16" Type="http://schemas.openxmlformats.org/officeDocument/2006/relationships/font" Target="fonts/Aldrich-regular.fntdata"/><Relationship Id="rId19" Type="http://schemas.openxmlformats.org/officeDocument/2006/relationships/font" Target="fonts/Saira-bold.fntdata"/><Relationship Id="rId18" Type="http://schemas.openxmlformats.org/officeDocument/2006/relationships/font" Target="fonts/Sair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mapo.instructure.com/courses/31954/assignments/310393?module_item_id=1219319"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lidesgo.com/theme/information-technology-project-proposal#search-Technology&amp;position-26&amp;results-1191"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GO TO THIS LINK FOR THE FORMAT GROUP MEMBERS → </a:t>
            </a:r>
            <a:r>
              <a:rPr lang="es-419" u="sng">
                <a:solidFill>
                  <a:schemeClr val="hlink"/>
                </a:solidFill>
                <a:hlinkClick r:id="rId2"/>
              </a:rPr>
              <a:t>https://ramapo.instructure.com/courses/31954/assignments/310393?module_item_id=1219319</a:t>
            </a:r>
            <a:r>
              <a:rPr lang="es-419"/>
              <a:t> </a:t>
            </a:r>
            <a:endParaRPr/>
          </a:p>
          <a:p>
            <a:pPr indent="0" lvl="0" marL="0" rtl="0" algn="l">
              <a:spcBef>
                <a:spcPts val="0"/>
              </a:spcBef>
              <a:spcAft>
                <a:spcPts val="0"/>
              </a:spcAft>
              <a:buNone/>
            </a:pPr>
            <a:r>
              <a:rPr lang="es-419"/>
              <a:t>Please mark where you are speaking in speaker notes</a:t>
            </a:r>
            <a:endParaRPr/>
          </a:p>
          <a:p>
            <a:pPr indent="0" lvl="0" marL="0" rtl="0" algn="l">
              <a:spcBef>
                <a:spcPts val="0"/>
              </a:spcBef>
              <a:spcAft>
                <a:spcPts val="0"/>
              </a:spcAft>
              <a:buNone/>
            </a:pPr>
            <a:r>
              <a:rPr lang="es-419"/>
              <a:t>All of us!</a:t>
            </a:r>
            <a:endParaRPr/>
          </a:p>
          <a:p>
            <a:pPr indent="0" lvl="0" marL="0" rtl="0" algn="l">
              <a:spcBef>
                <a:spcPts val="0"/>
              </a:spcBef>
              <a:spcAft>
                <a:spcPts val="0"/>
              </a:spcAft>
              <a:buNone/>
            </a:pPr>
            <a:r>
              <a:rPr lang="es-419"/>
              <a:t>We all introduce our names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6" name="Shape 5546"/>
        <p:cNvGrpSpPr/>
        <p:nvPr/>
      </p:nvGrpSpPr>
      <p:grpSpPr>
        <a:xfrm>
          <a:off x="0" y="0"/>
          <a:ext cx="0" cy="0"/>
          <a:chOff x="0" y="0"/>
          <a:chExt cx="0" cy="0"/>
        </a:xfrm>
      </p:grpSpPr>
      <p:sp>
        <p:nvSpPr>
          <p:cNvPr id="5547" name="Google Shape;5547;g3aba14ddd9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8" name="Google Shape;5548;g3aba14ddd9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Charlotte’s Slide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9" name="Shape 5669"/>
        <p:cNvGrpSpPr/>
        <p:nvPr/>
      </p:nvGrpSpPr>
      <p:grpSpPr>
        <a:xfrm>
          <a:off x="0" y="0"/>
          <a:ext cx="0" cy="0"/>
          <a:chOff x="0" y="0"/>
          <a:chExt cx="0" cy="0"/>
        </a:xfrm>
      </p:grpSpPr>
      <p:sp>
        <p:nvSpPr>
          <p:cNvPr id="5670" name="Google Shape;5670;g1e839195da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1" name="Google Shape;5671;g1e839195da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Charlotte’s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3aba14ddd9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3aba14ddd9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Charlotte’s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where i got the slides format: </a:t>
            </a:r>
            <a:r>
              <a:rPr lang="es-419" u="sng">
                <a:solidFill>
                  <a:schemeClr val="hlink"/>
                </a:solidFill>
                <a:hlinkClick r:id="rId2"/>
              </a:rPr>
              <a:t>https://slidesgo.com/theme/information-technology-project-proposal#search-Technology&amp;position-26&amp;results-1191</a:t>
            </a:r>
            <a:r>
              <a:rPr lang="es-419"/>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4" name="Shape 5464"/>
        <p:cNvGrpSpPr/>
        <p:nvPr/>
      </p:nvGrpSpPr>
      <p:grpSpPr>
        <a:xfrm>
          <a:off x="0" y="0"/>
          <a:ext cx="0" cy="0"/>
          <a:chOff x="0" y="0"/>
          <a:chExt cx="0" cy="0"/>
        </a:xfrm>
      </p:grpSpPr>
      <p:sp>
        <p:nvSpPr>
          <p:cNvPr id="5465" name="Google Shape;5465;g3aba14ddd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6" name="Google Shape;5466;g3aba14ddd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Angelina’s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3" name="Shape 5473"/>
        <p:cNvGrpSpPr/>
        <p:nvPr/>
      </p:nvGrpSpPr>
      <p:grpSpPr>
        <a:xfrm>
          <a:off x="0" y="0"/>
          <a:ext cx="0" cy="0"/>
          <a:chOff x="0" y="0"/>
          <a:chExt cx="0" cy="0"/>
        </a:xfrm>
      </p:grpSpPr>
      <p:sp>
        <p:nvSpPr>
          <p:cNvPr id="5474" name="Google Shape;5474;g1e81e8eaf5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5" name="Google Shape;5475;g1e81e8eaf5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Charlotte’s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1" name="Shape 5481"/>
        <p:cNvGrpSpPr/>
        <p:nvPr/>
      </p:nvGrpSpPr>
      <p:grpSpPr>
        <a:xfrm>
          <a:off x="0" y="0"/>
          <a:ext cx="0" cy="0"/>
          <a:chOff x="0" y="0"/>
          <a:chExt cx="0" cy="0"/>
        </a:xfrm>
      </p:grpSpPr>
      <p:sp>
        <p:nvSpPr>
          <p:cNvPr id="5482" name="Google Shape;5482;g1e81e8eaf55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3" name="Google Shape;5483;g1e81e8eaf5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4" name="Shape 5514"/>
        <p:cNvGrpSpPr/>
        <p:nvPr/>
      </p:nvGrpSpPr>
      <p:grpSpPr>
        <a:xfrm>
          <a:off x="0" y="0"/>
          <a:ext cx="0" cy="0"/>
          <a:chOff x="0" y="0"/>
          <a:chExt cx="0" cy="0"/>
        </a:xfrm>
      </p:grpSpPr>
      <p:sp>
        <p:nvSpPr>
          <p:cNvPr id="5515" name="Google Shape;5515;g1e81e8eaf5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6" name="Google Shape;5516;g1e81e8eaf5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John’s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3" name="Shape 5523"/>
        <p:cNvGrpSpPr/>
        <p:nvPr/>
      </p:nvGrpSpPr>
      <p:grpSpPr>
        <a:xfrm>
          <a:off x="0" y="0"/>
          <a:ext cx="0" cy="0"/>
          <a:chOff x="0" y="0"/>
          <a:chExt cx="0" cy="0"/>
        </a:xfrm>
      </p:grpSpPr>
      <p:sp>
        <p:nvSpPr>
          <p:cNvPr id="5524" name="Google Shape;5524;g3aba14ddd9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5" name="Google Shape;5525;g3aba14ddd9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Angelina’s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2" name="Shape 5532"/>
        <p:cNvGrpSpPr/>
        <p:nvPr/>
      </p:nvGrpSpPr>
      <p:grpSpPr>
        <a:xfrm>
          <a:off x="0" y="0"/>
          <a:ext cx="0" cy="0"/>
          <a:chOff x="0" y="0"/>
          <a:chExt cx="0" cy="0"/>
        </a:xfrm>
      </p:grpSpPr>
      <p:sp>
        <p:nvSpPr>
          <p:cNvPr id="5533" name="Google Shape;5533;g3aba80243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4" name="Google Shape;5534;g3aba80243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Everyone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0" name="Shape 5540"/>
        <p:cNvGrpSpPr/>
        <p:nvPr/>
      </p:nvGrpSpPr>
      <p:grpSpPr>
        <a:xfrm>
          <a:off x="0" y="0"/>
          <a:ext cx="0" cy="0"/>
          <a:chOff x="0" y="0"/>
          <a:chExt cx="0" cy="0"/>
        </a:xfrm>
      </p:grpSpPr>
      <p:sp>
        <p:nvSpPr>
          <p:cNvPr id="5541" name="Google Shape;5541;g3aba80243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2" name="Google Shape;5542;g3aba80243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10" name="Google Shape;10;p2"/>
          <p:cNvSpPr txBox="1"/>
          <p:nvPr>
            <p:ph type="ctrTitle"/>
          </p:nvPr>
        </p:nvSpPr>
        <p:spPr>
          <a:xfrm>
            <a:off x="1568675" y="1027819"/>
            <a:ext cx="6006600" cy="2279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60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1962600" y="3706181"/>
            <a:ext cx="5218800" cy="40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4" name="Shape 494"/>
        <p:cNvGrpSpPr/>
        <p:nvPr/>
      </p:nvGrpSpPr>
      <p:grpSpPr>
        <a:xfrm>
          <a:off x="0" y="0"/>
          <a:ext cx="0" cy="0"/>
          <a:chOff x="0" y="0"/>
          <a:chExt cx="0" cy="0"/>
        </a:xfrm>
      </p:grpSpPr>
      <p:pic>
        <p:nvPicPr>
          <p:cNvPr id="495" name="Google Shape;495;p11"/>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496" name="Google Shape;496;p11"/>
          <p:cNvSpPr txBox="1"/>
          <p:nvPr>
            <p:ph hasCustomPrompt="1" type="title"/>
          </p:nvPr>
        </p:nvSpPr>
        <p:spPr>
          <a:xfrm>
            <a:off x="2159550" y="1527013"/>
            <a:ext cx="4824900" cy="117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7" name="Google Shape;497;p11"/>
          <p:cNvSpPr txBox="1"/>
          <p:nvPr>
            <p:ph idx="1" type="subTitle"/>
          </p:nvPr>
        </p:nvSpPr>
        <p:spPr>
          <a:xfrm>
            <a:off x="2159550" y="3051213"/>
            <a:ext cx="4824900" cy="40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grpSp>
        <p:nvGrpSpPr>
          <p:cNvPr id="498" name="Google Shape;498;p11"/>
          <p:cNvGrpSpPr/>
          <p:nvPr/>
        </p:nvGrpSpPr>
        <p:grpSpPr>
          <a:xfrm>
            <a:off x="-1684333" y="361707"/>
            <a:ext cx="3475508" cy="1748318"/>
            <a:chOff x="-1684333" y="361707"/>
            <a:chExt cx="3475508" cy="1748318"/>
          </a:xfrm>
        </p:grpSpPr>
        <p:grpSp>
          <p:nvGrpSpPr>
            <p:cNvPr id="499" name="Google Shape;499;p11"/>
            <p:cNvGrpSpPr/>
            <p:nvPr/>
          </p:nvGrpSpPr>
          <p:grpSpPr>
            <a:xfrm>
              <a:off x="-1684333" y="361707"/>
              <a:ext cx="2907181" cy="1177348"/>
              <a:chOff x="2442775" y="3274750"/>
              <a:chExt cx="1690025" cy="684425"/>
            </a:xfrm>
          </p:grpSpPr>
          <p:sp>
            <p:nvSpPr>
              <p:cNvPr id="500" name="Google Shape;500;p11"/>
              <p:cNvSpPr/>
              <p:nvPr/>
            </p:nvSpPr>
            <p:spPr>
              <a:xfrm>
                <a:off x="2683575" y="3475550"/>
                <a:ext cx="870175" cy="445600"/>
              </a:xfrm>
              <a:custGeom>
                <a:rect b="b" l="l" r="r" t="t"/>
                <a:pathLst>
                  <a:path extrusionOk="0" h="17824" w="34807">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a:off x="3728800" y="3776950"/>
                <a:ext cx="359650" cy="139050"/>
              </a:xfrm>
              <a:custGeom>
                <a:rect b="b" l="l" r="r" t="t"/>
                <a:pathLst>
                  <a:path extrusionOk="0" h="5562" w="14386">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a:off x="2739025" y="3416125"/>
                <a:ext cx="1218725" cy="460275"/>
              </a:xfrm>
              <a:custGeom>
                <a:rect b="b" l="l" r="r" t="t"/>
                <a:pathLst>
                  <a:path extrusionOk="0" h="18411" w="48749">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a:off x="2696650" y="3396325"/>
                <a:ext cx="1145050" cy="383025"/>
              </a:xfrm>
              <a:custGeom>
                <a:rect b="b" l="l" r="r" t="t"/>
                <a:pathLst>
                  <a:path extrusionOk="0" h="15321" w="45802">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2491100" y="3376525"/>
                <a:ext cx="1412375" cy="386200"/>
              </a:xfrm>
              <a:custGeom>
                <a:rect b="b" l="l" r="r" t="t"/>
                <a:pathLst>
                  <a:path extrusionOk="0" h="15448" w="56495">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3040050" y="3312775"/>
                <a:ext cx="532725" cy="192500"/>
              </a:xfrm>
              <a:custGeom>
                <a:rect b="b" l="l" r="r" t="t"/>
                <a:pathLst>
                  <a:path extrusionOk="0" h="7700" w="21309">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a:off x="2618225" y="3346825"/>
                <a:ext cx="692750" cy="168350"/>
              </a:xfrm>
              <a:custGeom>
                <a:rect b="b" l="l" r="r" t="t"/>
                <a:pathLst>
                  <a:path extrusionOk="0" h="6734" w="2771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a:off x="3526800" y="3912800"/>
                <a:ext cx="46375" cy="46375"/>
              </a:xfrm>
              <a:custGeom>
                <a:rect b="b" l="l" r="r" t="t"/>
                <a:pathLst>
                  <a:path extrusionOk="0" h="1855" w="1855">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4086050" y="3828450"/>
                <a:ext cx="46750" cy="46750"/>
              </a:xfrm>
              <a:custGeom>
                <a:rect b="b" l="l" r="r" t="t"/>
                <a:pathLst>
                  <a:path extrusionOk="0" h="1870" w="187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2670500" y="3427625"/>
                <a:ext cx="46375" cy="46350"/>
              </a:xfrm>
              <a:custGeom>
                <a:rect b="b" l="l" r="r" t="t"/>
                <a:pathLst>
                  <a:path extrusionOk="0" h="1854" w="1855">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a:off x="3289175" y="3487025"/>
                <a:ext cx="46350" cy="46375"/>
              </a:xfrm>
              <a:custGeom>
                <a:rect b="b" l="l" r="r" t="t"/>
                <a:pathLst>
                  <a:path extrusionOk="0" h="1855" w="1854">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a:off x="3002025" y="3274750"/>
                <a:ext cx="46750" cy="46750"/>
              </a:xfrm>
              <a:custGeom>
                <a:rect b="b" l="l" r="r" t="t"/>
                <a:pathLst>
                  <a:path extrusionOk="0" h="1870" w="187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a:off x="3625825" y="3675175"/>
                <a:ext cx="46350" cy="46350"/>
              </a:xfrm>
              <a:custGeom>
                <a:rect b="b" l="l" r="r" t="t"/>
                <a:pathLst>
                  <a:path extrusionOk="0" h="1854" w="1854">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a:off x="3699875" y="3754375"/>
                <a:ext cx="46775" cy="46375"/>
              </a:xfrm>
              <a:custGeom>
                <a:rect b="b" l="l" r="r" t="t"/>
                <a:pathLst>
                  <a:path extrusionOk="0" h="1855" w="1871">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a:off x="3954950" y="3816175"/>
                <a:ext cx="51500" cy="51500"/>
              </a:xfrm>
              <a:custGeom>
                <a:rect b="b" l="l" r="r" t="t"/>
                <a:pathLst>
                  <a:path extrusionOk="0" h="2060" w="206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a:off x="3900675" y="3731800"/>
                <a:ext cx="51525" cy="51525"/>
              </a:xfrm>
              <a:custGeom>
                <a:rect b="b" l="l" r="r" t="t"/>
                <a:pathLst>
                  <a:path extrusionOk="0" h="2061" w="2061">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a:off x="3826225" y="3771400"/>
                <a:ext cx="51525" cy="51525"/>
              </a:xfrm>
              <a:custGeom>
                <a:rect b="b" l="l" r="r" t="t"/>
                <a:pathLst>
                  <a:path extrusionOk="0" h="2061" w="2061">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a:off x="3360850" y="3410200"/>
                <a:ext cx="51525" cy="51500"/>
              </a:xfrm>
              <a:custGeom>
                <a:rect b="b" l="l" r="r" t="t"/>
                <a:pathLst>
                  <a:path extrusionOk="0" h="2060" w="2061">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a:off x="2442775" y="3353175"/>
                <a:ext cx="51525" cy="51500"/>
              </a:xfrm>
              <a:custGeom>
                <a:rect b="b" l="l" r="r" t="t"/>
                <a:pathLst>
                  <a:path extrusionOk="0" h="2060" w="2061">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a:off x="2569525" y="3318300"/>
                <a:ext cx="51500" cy="51925"/>
              </a:xfrm>
              <a:custGeom>
                <a:rect b="b" l="l" r="r" t="t"/>
                <a:pathLst>
                  <a:path extrusionOk="0" h="2077" w="206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a:off x="2634875" y="3515950"/>
                <a:ext cx="51500" cy="51500"/>
              </a:xfrm>
              <a:custGeom>
                <a:rect b="b" l="l" r="r" t="t"/>
                <a:pathLst>
                  <a:path extrusionOk="0" h="2060" w="206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1" name="Google Shape;521;p11"/>
            <p:cNvPicPr preferRelativeResize="0"/>
            <p:nvPr/>
          </p:nvPicPr>
          <p:blipFill>
            <a:blip r:embed="rId3">
              <a:alphaModFix amt="40000"/>
            </a:blip>
            <a:stretch>
              <a:fillRect/>
            </a:stretch>
          </p:blipFill>
          <p:spPr>
            <a:xfrm>
              <a:off x="613825" y="746825"/>
              <a:ext cx="1177350" cy="1177350"/>
            </a:xfrm>
            <a:prstGeom prst="rect">
              <a:avLst/>
            </a:prstGeom>
            <a:noFill/>
            <a:ln>
              <a:noFill/>
            </a:ln>
          </p:spPr>
        </p:pic>
        <p:pic>
          <p:nvPicPr>
            <p:cNvPr id="522" name="Google Shape;522;p11"/>
            <p:cNvPicPr preferRelativeResize="0"/>
            <p:nvPr/>
          </p:nvPicPr>
          <p:blipFill>
            <a:blip r:embed="rId3">
              <a:alphaModFix amt="40000"/>
            </a:blip>
            <a:stretch>
              <a:fillRect/>
            </a:stretch>
          </p:blipFill>
          <p:spPr>
            <a:xfrm>
              <a:off x="-315425" y="932675"/>
              <a:ext cx="1177350" cy="1177350"/>
            </a:xfrm>
            <a:prstGeom prst="rect">
              <a:avLst/>
            </a:prstGeom>
            <a:noFill/>
            <a:ln>
              <a:noFill/>
            </a:ln>
          </p:spPr>
        </p:pic>
        <p:pic>
          <p:nvPicPr>
            <p:cNvPr id="523" name="Google Shape;523;p11"/>
            <p:cNvPicPr preferRelativeResize="0"/>
            <p:nvPr/>
          </p:nvPicPr>
          <p:blipFill>
            <a:blip r:embed="rId3">
              <a:alphaModFix amt="40000"/>
            </a:blip>
            <a:stretch>
              <a:fillRect/>
            </a:stretch>
          </p:blipFill>
          <p:spPr>
            <a:xfrm>
              <a:off x="-129575" y="421175"/>
              <a:ext cx="1177350" cy="1177350"/>
            </a:xfrm>
            <a:prstGeom prst="rect">
              <a:avLst/>
            </a:prstGeom>
            <a:noFill/>
            <a:ln>
              <a:noFill/>
            </a:ln>
          </p:spPr>
        </p:pic>
      </p:grpSp>
      <p:grpSp>
        <p:nvGrpSpPr>
          <p:cNvPr id="524" name="Google Shape;524;p11"/>
          <p:cNvGrpSpPr/>
          <p:nvPr/>
        </p:nvGrpSpPr>
        <p:grpSpPr>
          <a:xfrm>
            <a:off x="7315700" y="3550475"/>
            <a:ext cx="4028387" cy="1908650"/>
            <a:chOff x="7315700" y="3550475"/>
            <a:chExt cx="4028387" cy="1908650"/>
          </a:xfrm>
        </p:grpSpPr>
        <p:grpSp>
          <p:nvGrpSpPr>
            <p:cNvPr id="525" name="Google Shape;525;p11"/>
            <p:cNvGrpSpPr/>
            <p:nvPr/>
          </p:nvGrpSpPr>
          <p:grpSpPr>
            <a:xfrm>
              <a:off x="7802532" y="3702559"/>
              <a:ext cx="3541556" cy="1323917"/>
              <a:chOff x="2133050" y="2071900"/>
              <a:chExt cx="2132825" cy="797300"/>
            </a:xfrm>
          </p:grpSpPr>
          <p:sp>
            <p:nvSpPr>
              <p:cNvPr id="526" name="Google Shape;526;p11"/>
              <p:cNvSpPr/>
              <p:nvPr/>
            </p:nvSpPr>
            <p:spPr>
              <a:xfrm>
                <a:off x="2270875" y="2219625"/>
                <a:ext cx="747000" cy="267375"/>
              </a:xfrm>
              <a:custGeom>
                <a:rect b="b" l="l" r="r" t="t"/>
                <a:pathLst>
                  <a:path extrusionOk="0" h="10695" w="2988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a:off x="2182175" y="2199825"/>
                <a:ext cx="1311375" cy="282025"/>
              </a:xfrm>
              <a:custGeom>
                <a:rect b="b" l="l" r="r" t="t"/>
                <a:pathLst>
                  <a:path extrusionOk="0" h="11281" w="52455">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a:off x="3182625" y="2105550"/>
                <a:ext cx="901850" cy="61825"/>
              </a:xfrm>
              <a:custGeom>
                <a:rect b="b" l="l" r="r" t="t"/>
                <a:pathLst>
                  <a:path extrusionOk="0" h="2473" w="36074">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a:off x="3306975" y="2135275"/>
                <a:ext cx="934350" cy="79225"/>
              </a:xfrm>
              <a:custGeom>
                <a:rect b="b" l="l" r="r" t="t"/>
                <a:pathLst>
                  <a:path extrusionOk="0" h="3169" w="37374">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a:off x="2627350" y="2303600"/>
                <a:ext cx="1638525" cy="516475"/>
              </a:xfrm>
              <a:custGeom>
                <a:rect b="b" l="l" r="r" t="t"/>
                <a:pathLst>
                  <a:path extrusionOk="0" h="20659" w="65541">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2216225" y="2328550"/>
                <a:ext cx="1225450" cy="460250"/>
              </a:xfrm>
              <a:custGeom>
                <a:rect b="b" l="l" r="r" t="t"/>
                <a:pathLst>
                  <a:path extrusionOk="0" h="18410" w="49018">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a:off x="2338600" y="2308750"/>
                <a:ext cx="1145850" cy="383400"/>
              </a:xfrm>
              <a:custGeom>
                <a:rect b="b" l="l" r="r" t="t"/>
                <a:pathLst>
                  <a:path extrusionOk="0" h="15336" w="45834">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a:off x="2270875" y="2288925"/>
                <a:ext cx="1995000" cy="386200"/>
              </a:xfrm>
              <a:custGeom>
                <a:rect b="b" l="l" r="r" t="t"/>
                <a:pathLst>
                  <a:path extrusionOk="0" h="15448" w="7980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a:off x="2607925" y="2239425"/>
                <a:ext cx="850775" cy="188150"/>
              </a:xfrm>
              <a:custGeom>
                <a:rect b="b" l="l" r="r" t="t"/>
                <a:pathLst>
                  <a:path extrusionOk="0" h="7526" w="34031">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a:off x="2686750" y="2749175"/>
                <a:ext cx="134675" cy="49125"/>
              </a:xfrm>
              <a:custGeom>
                <a:rect b="b" l="l" r="r" t="t"/>
                <a:pathLst>
                  <a:path extrusionOk="0" h="1965" w="5387">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a:off x="3467400" y="217645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a:off x="2234450" y="2646575"/>
                <a:ext cx="46750" cy="46775"/>
              </a:xfrm>
              <a:custGeom>
                <a:rect b="b" l="l" r="r" t="t"/>
                <a:pathLst>
                  <a:path extrusionOk="0" h="1871" w="187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1"/>
              <p:cNvSpPr/>
              <p:nvPr/>
            </p:nvSpPr>
            <p:spPr>
              <a:xfrm>
                <a:off x="2175025" y="2735700"/>
                <a:ext cx="46775" cy="46750"/>
              </a:xfrm>
              <a:custGeom>
                <a:rect b="b" l="l" r="r" t="t"/>
                <a:pathLst>
                  <a:path extrusionOk="0" h="1870" w="1871">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2502175" y="2587175"/>
                <a:ext cx="46375" cy="46750"/>
              </a:xfrm>
              <a:custGeom>
                <a:rect b="b" l="l" r="r" t="t"/>
                <a:pathLst>
                  <a:path extrusionOk="0" h="1870" w="1855">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a:off x="2774275" y="2309925"/>
                <a:ext cx="46775" cy="46775"/>
              </a:xfrm>
              <a:custGeom>
                <a:rect b="b" l="l" r="r" t="t"/>
                <a:pathLst>
                  <a:path extrusionOk="0" h="1871" w="1871">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a:off x="2803975" y="2780450"/>
                <a:ext cx="46775" cy="46375"/>
              </a:xfrm>
              <a:custGeom>
                <a:rect b="b" l="l" r="r" t="t"/>
                <a:pathLst>
                  <a:path extrusionOk="0" h="1855" w="1871">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a:off x="3462250" y="2334875"/>
                <a:ext cx="46750" cy="46375"/>
              </a:xfrm>
              <a:custGeom>
                <a:rect b="b" l="l" r="r" t="t"/>
                <a:pathLst>
                  <a:path extrusionOk="0" h="1855" w="187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3165600" y="2141600"/>
                <a:ext cx="46350" cy="46750"/>
              </a:xfrm>
              <a:custGeom>
                <a:rect b="b" l="l" r="r" t="t"/>
                <a:pathLst>
                  <a:path extrusionOk="0" h="1870" w="1854">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2843600" y="2404200"/>
                <a:ext cx="46750" cy="46350"/>
              </a:xfrm>
              <a:custGeom>
                <a:rect b="b" l="l" r="r" t="t"/>
                <a:pathLst>
                  <a:path extrusionOk="0" h="1854" w="187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2249500" y="248340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2864575" y="2111500"/>
                <a:ext cx="217075" cy="25375"/>
              </a:xfrm>
              <a:custGeom>
                <a:rect b="b" l="l" r="r" t="t"/>
                <a:pathLst>
                  <a:path extrusionOk="0" h="1015" w="8683">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3067775" y="2079025"/>
                <a:ext cx="46750" cy="46350"/>
              </a:xfrm>
              <a:custGeom>
                <a:rect b="b" l="l" r="r" t="t"/>
                <a:pathLst>
                  <a:path extrusionOk="0" h="1854" w="187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2827750" y="2071900"/>
                <a:ext cx="51500" cy="51500"/>
              </a:xfrm>
              <a:custGeom>
                <a:rect b="b" l="l" r="r" t="t"/>
                <a:pathLst>
                  <a:path extrusionOk="0" h="2060" w="206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3261825" y="2119425"/>
                <a:ext cx="51525" cy="51500"/>
              </a:xfrm>
              <a:custGeom>
                <a:rect b="b" l="l" r="r" t="t"/>
                <a:pathLst>
                  <a:path extrusionOk="0" h="2060" w="2061">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3004400" y="2223575"/>
                <a:ext cx="51500" cy="51525"/>
              </a:xfrm>
              <a:custGeom>
                <a:rect b="b" l="l" r="r" t="t"/>
                <a:pathLst>
                  <a:path extrusionOk="0" h="2061" w="206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2301375" y="2683825"/>
                <a:ext cx="51525" cy="51500"/>
              </a:xfrm>
              <a:custGeom>
                <a:rect b="b" l="l" r="r" t="t"/>
                <a:pathLst>
                  <a:path extrusionOk="0" h="2060" w="2061">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2133050" y="2456075"/>
                <a:ext cx="51525" cy="51525"/>
              </a:xfrm>
              <a:custGeom>
                <a:rect b="b" l="l" r="r" t="t"/>
                <a:pathLst>
                  <a:path extrusionOk="0" h="2061" w="2061">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2603575" y="2817275"/>
                <a:ext cx="51525" cy="51925"/>
              </a:xfrm>
              <a:custGeom>
                <a:rect b="b" l="l" r="r" t="t"/>
                <a:pathLst>
                  <a:path extrusionOk="0" h="2077" w="2061">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2647925" y="2782825"/>
                <a:ext cx="51525" cy="51525"/>
              </a:xfrm>
              <a:custGeom>
                <a:rect b="b" l="l" r="r" t="t"/>
                <a:pathLst>
                  <a:path extrusionOk="0" h="2061" w="2061">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3964850" y="2084975"/>
                <a:ext cx="51500" cy="51500"/>
              </a:xfrm>
              <a:custGeom>
                <a:rect b="b" l="l" r="r" t="t"/>
                <a:pathLst>
                  <a:path extrusionOk="0" h="2060" w="206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6" name="Google Shape;556;p11"/>
            <p:cNvPicPr preferRelativeResize="0"/>
            <p:nvPr/>
          </p:nvPicPr>
          <p:blipFill>
            <a:blip r:embed="rId3">
              <a:alphaModFix amt="40000"/>
            </a:blip>
            <a:stretch>
              <a:fillRect/>
            </a:stretch>
          </p:blipFill>
          <p:spPr>
            <a:xfrm>
              <a:off x="7315700" y="4281775"/>
              <a:ext cx="1177350" cy="1177350"/>
            </a:xfrm>
            <a:prstGeom prst="rect">
              <a:avLst/>
            </a:prstGeom>
            <a:noFill/>
            <a:ln>
              <a:noFill/>
            </a:ln>
          </p:spPr>
        </p:pic>
        <p:pic>
          <p:nvPicPr>
            <p:cNvPr id="557" name="Google Shape;557;p11"/>
            <p:cNvPicPr preferRelativeResize="0"/>
            <p:nvPr/>
          </p:nvPicPr>
          <p:blipFill>
            <a:blip r:embed="rId3">
              <a:alphaModFix amt="40000"/>
            </a:blip>
            <a:stretch>
              <a:fillRect/>
            </a:stretch>
          </p:blipFill>
          <p:spPr>
            <a:xfrm>
              <a:off x="8289575" y="3550475"/>
              <a:ext cx="1177350" cy="1177350"/>
            </a:xfrm>
            <a:prstGeom prst="rect">
              <a:avLst/>
            </a:prstGeom>
            <a:noFill/>
            <a:ln>
              <a:noFill/>
            </a:ln>
          </p:spPr>
        </p:pic>
        <p:pic>
          <p:nvPicPr>
            <p:cNvPr id="558" name="Google Shape;558;p11"/>
            <p:cNvPicPr preferRelativeResize="0"/>
            <p:nvPr/>
          </p:nvPicPr>
          <p:blipFill>
            <a:blip r:embed="rId3">
              <a:alphaModFix amt="40000"/>
            </a:blip>
            <a:stretch>
              <a:fillRect/>
            </a:stretch>
          </p:blipFill>
          <p:spPr>
            <a:xfrm>
              <a:off x="8341625" y="4281775"/>
              <a:ext cx="1177350" cy="117735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559" name="Shape 5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60" name="Shape 560"/>
        <p:cNvGrpSpPr/>
        <p:nvPr/>
      </p:nvGrpSpPr>
      <p:grpSpPr>
        <a:xfrm>
          <a:off x="0" y="0"/>
          <a:ext cx="0" cy="0"/>
          <a:chOff x="0" y="0"/>
          <a:chExt cx="0" cy="0"/>
        </a:xfrm>
      </p:grpSpPr>
      <p:pic>
        <p:nvPicPr>
          <p:cNvPr id="561" name="Google Shape;561;p13"/>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562" name="Google Shape;562;p13"/>
          <p:cNvSpPr txBox="1"/>
          <p:nvPr>
            <p:ph hasCustomPrompt="1" type="title"/>
          </p:nvPr>
        </p:nvSpPr>
        <p:spPr>
          <a:xfrm>
            <a:off x="1293604" y="1608675"/>
            <a:ext cx="1378500" cy="59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3" name="Google Shape;563;p13"/>
          <p:cNvSpPr txBox="1"/>
          <p:nvPr>
            <p:ph hasCustomPrompt="1" idx="2" type="title"/>
          </p:nvPr>
        </p:nvSpPr>
        <p:spPr>
          <a:xfrm>
            <a:off x="3883926" y="1608675"/>
            <a:ext cx="1378500" cy="59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4" name="Google Shape;564;p13"/>
          <p:cNvSpPr txBox="1"/>
          <p:nvPr>
            <p:ph hasCustomPrompt="1" idx="3" type="title"/>
          </p:nvPr>
        </p:nvSpPr>
        <p:spPr>
          <a:xfrm>
            <a:off x="6471600" y="1608675"/>
            <a:ext cx="1378500" cy="59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5" name="Google Shape;565;p13"/>
          <p:cNvSpPr txBox="1"/>
          <p:nvPr>
            <p:ph hasCustomPrompt="1" idx="4" type="title"/>
          </p:nvPr>
        </p:nvSpPr>
        <p:spPr>
          <a:xfrm>
            <a:off x="1293604" y="3169475"/>
            <a:ext cx="1378500" cy="59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6" name="Google Shape;566;p13"/>
          <p:cNvSpPr txBox="1"/>
          <p:nvPr>
            <p:ph hasCustomPrompt="1" idx="5" type="title"/>
          </p:nvPr>
        </p:nvSpPr>
        <p:spPr>
          <a:xfrm>
            <a:off x="3883926" y="3169475"/>
            <a:ext cx="1378500" cy="59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7" name="Google Shape;567;p13"/>
          <p:cNvSpPr txBox="1"/>
          <p:nvPr>
            <p:ph hasCustomPrompt="1" idx="6" type="title"/>
          </p:nvPr>
        </p:nvSpPr>
        <p:spPr>
          <a:xfrm>
            <a:off x="6471600" y="3169475"/>
            <a:ext cx="1378500" cy="59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8" name="Google Shape;568;p13"/>
          <p:cNvSpPr txBox="1"/>
          <p:nvPr>
            <p:ph idx="7"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9" name="Google Shape;569;p13"/>
          <p:cNvSpPr txBox="1"/>
          <p:nvPr>
            <p:ph idx="1" type="subTitle"/>
          </p:nvPr>
        </p:nvSpPr>
        <p:spPr>
          <a:xfrm>
            <a:off x="720002" y="2130425"/>
            <a:ext cx="2526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570" name="Google Shape;570;p13"/>
          <p:cNvSpPr txBox="1"/>
          <p:nvPr>
            <p:ph idx="8" type="subTitle"/>
          </p:nvPr>
        </p:nvSpPr>
        <p:spPr>
          <a:xfrm>
            <a:off x="3310324" y="2130425"/>
            <a:ext cx="2526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571" name="Google Shape;571;p13"/>
          <p:cNvSpPr txBox="1"/>
          <p:nvPr>
            <p:ph idx="9" type="subTitle"/>
          </p:nvPr>
        </p:nvSpPr>
        <p:spPr>
          <a:xfrm>
            <a:off x="5897998" y="2130425"/>
            <a:ext cx="2526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572" name="Google Shape;572;p13"/>
          <p:cNvSpPr txBox="1"/>
          <p:nvPr>
            <p:ph idx="13" type="subTitle"/>
          </p:nvPr>
        </p:nvSpPr>
        <p:spPr>
          <a:xfrm>
            <a:off x="720002" y="3708000"/>
            <a:ext cx="2526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573" name="Google Shape;573;p13"/>
          <p:cNvSpPr txBox="1"/>
          <p:nvPr>
            <p:ph idx="14" type="subTitle"/>
          </p:nvPr>
        </p:nvSpPr>
        <p:spPr>
          <a:xfrm>
            <a:off x="3310324" y="3708000"/>
            <a:ext cx="2526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574" name="Google Shape;574;p13"/>
          <p:cNvSpPr txBox="1"/>
          <p:nvPr>
            <p:ph idx="15" type="subTitle"/>
          </p:nvPr>
        </p:nvSpPr>
        <p:spPr>
          <a:xfrm>
            <a:off x="5897998" y="3708000"/>
            <a:ext cx="25260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grpSp>
        <p:nvGrpSpPr>
          <p:cNvPr id="575" name="Google Shape;575;p13"/>
          <p:cNvGrpSpPr/>
          <p:nvPr/>
        </p:nvGrpSpPr>
        <p:grpSpPr>
          <a:xfrm>
            <a:off x="7594475" y="-1910625"/>
            <a:ext cx="2151567" cy="3381325"/>
            <a:chOff x="7594475" y="-1910625"/>
            <a:chExt cx="2151567" cy="3381325"/>
          </a:xfrm>
        </p:grpSpPr>
        <p:grpSp>
          <p:nvGrpSpPr>
            <p:cNvPr id="576" name="Google Shape;576;p13"/>
            <p:cNvGrpSpPr/>
            <p:nvPr/>
          </p:nvGrpSpPr>
          <p:grpSpPr>
            <a:xfrm rot="-5400000">
              <a:off x="7339390" y="-1084534"/>
              <a:ext cx="3232743" cy="1580562"/>
              <a:chOff x="2191675" y="4192425"/>
              <a:chExt cx="1929650" cy="943450"/>
            </a:xfrm>
          </p:grpSpPr>
          <p:sp>
            <p:nvSpPr>
              <p:cNvPr id="577" name="Google Shape;577;p13"/>
              <p:cNvSpPr/>
              <p:nvPr/>
            </p:nvSpPr>
            <p:spPr>
              <a:xfrm>
                <a:off x="3010325" y="4489875"/>
                <a:ext cx="870175" cy="445600"/>
              </a:xfrm>
              <a:custGeom>
                <a:rect b="b" l="l" r="r" t="t"/>
                <a:pathLst>
                  <a:path extrusionOk="0" h="17824" w="34807">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2475650" y="4495025"/>
                <a:ext cx="359650" cy="139025"/>
              </a:xfrm>
              <a:custGeom>
                <a:rect b="b" l="l" r="r" t="t"/>
                <a:pathLst>
                  <a:path extrusionOk="0" h="5561" w="14386">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2605950" y="4534625"/>
                <a:ext cx="1219125" cy="460250"/>
              </a:xfrm>
              <a:custGeom>
                <a:rect b="b" l="l" r="r" t="t"/>
                <a:pathLst>
                  <a:path extrusionOk="0" h="18410" w="48765">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a:off x="2722000" y="4631650"/>
                <a:ext cx="1145050" cy="383025"/>
              </a:xfrm>
              <a:custGeom>
                <a:rect b="b" l="l" r="r" t="t"/>
                <a:pathLst>
                  <a:path extrusionOk="0" h="15321" w="45802">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a:off x="2660600" y="4648300"/>
                <a:ext cx="1412000" cy="386175"/>
              </a:xfrm>
              <a:custGeom>
                <a:rect b="b" l="l" r="r" t="t"/>
                <a:pathLst>
                  <a:path extrusionOk="0" h="15447" w="5648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2990525" y="4905725"/>
                <a:ext cx="533525" cy="192525"/>
              </a:xfrm>
              <a:custGeom>
                <a:rect b="b" l="l" r="r" t="t"/>
                <a:pathLst>
                  <a:path extrusionOk="0" h="7701" w="21341">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3253125" y="4895825"/>
                <a:ext cx="692725" cy="168375"/>
              </a:xfrm>
              <a:custGeom>
                <a:rect b="b" l="l" r="r" t="t"/>
                <a:pathLst>
                  <a:path extrusionOk="0" h="6735" w="27709">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2990125" y="4451850"/>
                <a:ext cx="46375" cy="46350"/>
              </a:xfrm>
              <a:custGeom>
                <a:rect b="b" l="l" r="r" t="t"/>
                <a:pathLst>
                  <a:path extrusionOk="0" h="1854" w="1855">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2430900" y="4535825"/>
                <a:ext cx="46350" cy="46750"/>
              </a:xfrm>
              <a:custGeom>
                <a:rect b="b" l="l" r="r" t="t"/>
                <a:pathLst>
                  <a:path extrusionOk="0" h="1870" w="1854">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3846425" y="4937025"/>
                <a:ext cx="46750" cy="46375"/>
              </a:xfrm>
              <a:custGeom>
                <a:rect b="b" l="l" r="r" t="t"/>
                <a:pathLst>
                  <a:path extrusionOk="0" h="1855" w="187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3227775" y="4877625"/>
                <a:ext cx="46375" cy="46350"/>
              </a:xfrm>
              <a:custGeom>
                <a:rect b="b" l="l" r="r" t="t"/>
                <a:pathLst>
                  <a:path extrusionOk="0" h="1854" w="1855">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3514925" y="5089500"/>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2891125" y="4689475"/>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2816650" y="4610275"/>
                <a:ext cx="46775" cy="46350"/>
              </a:xfrm>
              <a:custGeom>
                <a:rect b="b" l="l" r="r" t="t"/>
                <a:pathLst>
                  <a:path extrusionOk="0" h="1854" w="1871">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2556850" y="4543350"/>
                <a:ext cx="51500" cy="51500"/>
              </a:xfrm>
              <a:custGeom>
                <a:rect b="b" l="l" r="r" t="t"/>
                <a:pathLst>
                  <a:path extrusionOk="0" h="2060" w="206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2611500" y="4627700"/>
                <a:ext cx="51500" cy="51525"/>
              </a:xfrm>
              <a:custGeom>
                <a:rect b="b" l="l" r="r" t="t"/>
                <a:pathLst>
                  <a:path extrusionOk="0" h="2061" w="206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2685550" y="4588100"/>
                <a:ext cx="51525" cy="51500"/>
              </a:xfrm>
              <a:custGeom>
                <a:rect b="b" l="l" r="r" t="t"/>
                <a:pathLst>
                  <a:path extrusionOk="0" h="2060" w="2061">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3150925" y="4949300"/>
                <a:ext cx="51525" cy="51525"/>
              </a:xfrm>
              <a:custGeom>
                <a:rect b="b" l="l" r="r" t="t"/>
                <a:pathLst>
                  <a:path extrusionOk="0" h="2061" w="2061">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4069800" y="5006350"/>
                <a:ext cx="51525" cy="51500"/>
              </a:xfrm>
              <a:custGeom>
                <a:rect b="b" l="l" r="r" t="t"/>
                <a:pathLst>
                  <a:path extrusionOk="0" h="2060" w="2061">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3942675" y="5040800"/>
                <a:ext cx="51500" cy="51500"/>
              </a:xfrm>
              <a:custGeom>
                <a:rect b="b" l="l" r="r" t="t"/>
                <a:pathLst>
                  <a:path extrusionOk="0" h="2060" w="206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a:off x="3877325" y="4843550"/>
                <a:ext cx="51500" cy="51525"/>
              </a:xfrm>
              <a:custGeom>
                <a:rect b="b" l="l" r="r" t="t"/>
                <a:pathLst>
                  <a:path extrusionOk="0" h="2061" w="206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3"/>
              <p:cNvSpPr/>
              <p:nvPr/>
            </p:nvSpPr>
            <p:spPr>
              <a:xfrm>
                <a:off x="2432875" y="4392825"/>
                <a:ext cx="869775" cy="445600"/>
              </a:xfrm>
              <a:custGeom>
                <a:rect b="b" l="l" r="r" t="t"/>
                <a:pathLst>
                  <a:path extrusionOk="0" h="17824" w="34791">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3477700" y="4694250"/>
                <a:ext cx="359650" cy="139425"/>
              </a:xfrm>
              <a:custGeom>
                <a:rect b="b" l="l" r="r" t="t"/>
                <a:pathLst>
                  <a:path extrusionOk="0" h="5577" w="14386">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2488325" y="4333425"/>
                <a:ext cx="1218700" cy="460650"/>
              </a:xfrm>
              <a:custGeom>
                <a:rect b="b" l="l" r="r" t="t"/>
                <a:pathLst>
                  <a:path extrusionOk="0" h="18426" w="48748">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3"/>
              <p:cNvSpPr/>
              <p:nvPr/>
            </p:nvSpPr>
            <p:spPr>
              <a:xfrm>
                <a:off x="2445950" y="4313625"/>
                <a:ext cx="1144650" cy="383400"/>
              </a:xfrm>
              <a:custGeom>
                <a:rect b="b" l="l" r="r" t="t"/>
                <a:pathLst>
                  <a:path extrusionOk="0" h="15336" w="45786">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3"/>
              <p:cNvSpPr/>
              <p:nvPr/>
            </p:nvSpPr>
            <p:spPr>
              <a:xfrm>
                <a:off x="2240775" y="4293825"/>
                <a:ext cx="1412000" cy="386175"/>
              </a:xfrm>
              <a:custGeom>
                <a:rect b="b" l="l" r="r" t="t"/>
                <a:pathLst>
                  <a:path extrusionOk="0" h="15447" w="5648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3"/>
              <p:cNvSpPr/>
              <p:nvPr/>
            </p:nvSpPr>
            <p:spPr>
              <a:xfrm>
                <a:off x="2789325" y="4230050"/>
                <a:ext cx="532725" cy="192525"/>
              </a:xfrm>
              <a:custGeom>
                <a:rect b="b" l="l" r="r" t="t"/>
                <a:pathLst>
                  <a:path extrusionOk="0" h="7701" w="21309">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3"/>
              <p:cNvSpPr/>
              <p:nvPr/>
            </p:nvSpPr>
            <p:spPr>
              <a:xfrm>
                <a:off x="2367525" y="4264100"/>
                <a:ext cx="692350" cy="168375"/>
              </a:xfrm>
              <a:custGeom>
                <a:rect b="b" l="l" r="r" t="t"/>
                <a:pathLst>
                  <a:path extrusionOk="0" h="6735" w="27694">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3"/>
              <p:cNvSpPr/>
              <p:nvPr/>
            </p:nvSpPr>
            <p:spPr>
              <a:xfrm>
                <a:off x="3275700" y="4830100"/>
                <a:ext cx="46750" cy="46350"/>
              </a:xfrm>
              <a:custGeom>
                <a:rect b="b" l="l" r="r" t="t"/>
                <a:pathLst>
                  <a:path extrusionOk="0" h="1854" w="187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3"/>
              <p:cNvSpPr/>
              <p:nvPr/>
            </p:nvSpPr>
            <p:spPr>
              <a:xfrm>
                <a:off x="3835325" y="4745725"/>
                <a:ext cx="46375" cy="46750"/>
              </a:xfrm>
              <a:custGeom>
                <a:rect b="b" l="l" r="r" t="t"/>
                <a:pathLst>
                  <a:path extrusionOk="0" h="1870" w="1855">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3"/>
              <p:cNvSpPr/>
              <p:nvPr/>
            </p:nvSpPr>
            <p:spPr>
              <a:xfrm>
                <a:off x="2419400" y="4344900"/>
                <a:ext cx="46375" cy="46375"/>
              </a:xfrm>
              <a:custGeom>
                <a:rect b="b" l="l" r="r" t="t"/>
                <a:pathLst>
                  <a:path extrusionOk="0" h="1855" w="1855">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3"/>
              <p:cNvSpPr/>
              <p:nvPr/>
            </p:nvSpPr>
            <p:spPr>
              <a:xfrm>
                <a:off x="3038050" y="4404325"/>
                <a:ext cx="46775" cy="46350"/>
              </a:xfrm>
              <a:custGeom>
                <a:rect b="b" l="l" r="r" t="t"/>
                <a:pathLst>
                  <a:path extrusionOk="0" h="1854" w="1871">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3"/>
              <p:cNvSpPr/>
              <p:nvPr/>
            </p:nvSpPr>
            <p:spPr>
              <a:xfrm>
                <a:off x="2750925" y="4192425"/>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
              <p:cNvSpPr/>
              <p:nvPr/>
            </p:nvSpPr>
            <p:spPr>
              <a:xfrm>
                <a:off x="3374725" y="4592450"/>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p:nvPr/>
            </p:nvSpPr>
            <p:spPr>
              <a:xfrm>
                <a:off x="3449175" y="4671675"/>
                <a:ext cx="46375" cy="46350"/>
              </a:xfrm>
              <a:custGeom>
                <a:rect b="b" l="l" r="r" t="t"/>
                <a:pathLst>
                  <a:path extrusionOk="0" h="1854" w="1855">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3"/>
              <p:cNvSpPr/>
              <p:nvPr/>
            </p:nvSpPr>
            <p:spPr>
              <a:xfrm>
                <a:off x="3704250" y="4733450"/>
                <a:ext cx="51500" cy="51500"/>
              </a:xfrm>
              <a:custGeom>
                <a:rect b="b" l="l" r="r" t="t"/>
                <a:pathLst>
                  <a:path extrusionOk="0" h="2060" w="206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a:off x="3649575" y="4649075"/>
                <a:ext cx="51525" cy="51925"/>
              </a:xfrm>
              <a:custGeom>
                <a:rect b="b" l="l" r="r" t="t"/>
                <a:pathLst>
                  <a:path extrusionOk="0" h="2077" w="2061">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p:nvPr/>
            </p:nvSpPr>
            <p:spPr>
              <a:xfrm>
                <a:off x="3575525" y="4688700"/>
                <a:ext cx="51500" cy="51900"/>
              </a:xfrm>
              <a:custGeom>
                <a:rect b="b" l="l" r="r" t="t"/>
                <a:pathLst>
                  <a:path extrusionOk="0" h="2076" w="206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a:off x="3110150" y="4327475"/>
                <a:ext cx="51500" cy="51525"/>
              </a:xfrm>
              <a:custGeom>
                <a:rect b="b" l="l" r="r" t="t"/>
                <a:pathLst>
                  <a:path extrusionOk="0" h="2061" w="206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a:off x="2191675" y="4270450"/>
                <a:ext cx="51500" cy="51500"/>
              </a:xfrm>
              <a:custGeom>
                <a:rect b="b" l="l" r="r" t="t"/>
                <a:pathLst>
                  <a:path extrusionOk="0" h="2060" w="206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a:off x="2318400" y="4236000"/>
                <a:ext cx="51525" cy="51500"/>
              </a:xfrm>
              <a:custGeom>
                <a:rect b="b" l="l" r="r" t="t"/>
                <a:pathLst>
                  <a:path extrusionOk="0" h="2060" w="2061">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3"/>
              <p:cNvSpPr/>
              <p:nvPr/>
            </p:nvSpPr>
            <p:spPr>
              <a:xfrm>
                <a:off x="2383750" y="4433225"/>
                <a:ext cx="51525" cy="51925"/>
              </a:xfrm>
              <a:custGeom>
                <a:rect b="b" l="l" r="r" t="t"/>
                <a:pathLst>
                  <a:path extrusionOk="0" h="2077" w="2061">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9" name="Google Shape;619;p13"/>
            <p:cNvPicPr preferRelativeResize="0"/>
            <p:nvPr/>
          </p:nvPicPr>
          <p:blipFill>
            <a:blip r:embed="rId3">
              <a:alphaModFix amt="40000"/>
            </a:blip>
            <a:stretch>
              <a:fillRect/>
            </a:stretch>
          </p:blipFill>
          <p:spPr>
            <a:xfrm>
              <a:off x="7594475" y="-271650"/>
              <a:ext cx="1177350" cy="1177350"/>
            </a:xfrm>
            <a:prstGeom prst="rect">
              <a:avLst/>
            </a:prstGeom>
            <a:noFill/>
            <a:ln>
              <a:noFill/>
            </a:ln>
          </p:spPr>
        </p:pic>
        <p:pic>
          <p:nvPicPr>
            <p:cNvPr id="620" name="Google Shape;620;p13"/>
            <p:cNvPicPr preferRelativeResize="0"/>
            <p:nvPr/>
          </p:nvPicPr>
          <p:blipFill>
            <a:blip r:embed="rId3">
              <a:alphaModFix amt="40000"/>
            </a:blip>
            <a:stretch>
              <a:fillRect/>
            </a:stretch>
          </p:blipFill>
          <p:spPr>
            <a:xfrm>
              <a:off x="8218950" y="293350"/>
              <a:ext cx="1177350" cy="1177350"/>
            </a:xfrm>
            <a:prstGeom prst="rect">
              <a:avLst/>
            </a:prstGeom>
            <a:noFill/>
            <a:ln>
              <a:noFill/>
            </a:ln>
          </p:spPr>
        </p:pic>
      </p:grpSp>
      <p:grpSp>
        <p:nvGrpSpPr>
          <p:cNvPr id="621" name="Google Shape;621;p13"/>
          <p:cNvGrpSpPr/>
          <p:nvPr/>
        </p:nvGrpSpPr>
        <p:grpSpPr>
          <a:xfrm>
            <a:off x="-500554" y="3650100"/>
            <a:ext cx="2057554" cy="3254804"/>
            <a:chOff x="-500554" y="3650100"/>
            <a:chExt cx="2057554" cy="3254804"/>
          </a:xfrm>
        </p:grpSpPr>
        <p:grpSp>
          <p:nvGrpSpPr>
            <p:cNvPr id="622" name="Google Shape;622;p13"/>
            <p:cNvGrpSpPr/>
            <p:nvPr/>
          </p:nvGrpSpPr>
          <p:grpSpPr>
            <a:xfrm rot="-5400000">
              <a:off x="-1283301" y="4624525"/>
              <a:ext cx="3063126" cy="1497633"/>
              <a:chOff x="2191675" y="4192425"/>
              <a:chExt cx="1929650" cy="943450"/>
            </a:xfrm>
          </p:grpSpPr>
          <p:sp>
            <p:nvSpPr>
              <p:cNvPr id="623" name="Google Shape;623;p13"/>
              <p:cNvSpPr/>
              <p:nvPr/>
            </p:nvSpPr>
            <p:spPr>
              <a:xfrm>
                <a:off x="3010325" y="4489875"/>
                <a:ext cx="870175" cy="445600"/>
              </a:xfrm>
              <a:custGeom>
                <a:rect b="b" l="l" r="r" t="t"/>
                <a:pathLst>
                  <a:path extrusionOk="0" h="17824" w="34807">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3"/>
              <p:cNvSpPr/>
              <p:nvPr/>
            </p:nvSpPr>
            <p:spPr>
              <a:xfrm>
                <a:off x="2475650" y="4495025"/>
                <a:ext cx="359650" cy="139025"/>
              </a:xfrm>
              <a:custGeom>
                <a:rect b="b" l="l" r="r" t="t"/>
                <a:pathLst>
                  <a:path extrusionOk="0" h="5561" w="14386">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p:nvPr/>
            </p:nvSpPr>
            <p:spPr>
              <a:xfrm>
                <a:off x="2605950" y="4534625"/>
                <a:ext cx="1219125" cy="460250"/>
              </a:xfrm>
              <a:custGeom>
                <a:rect b="b" l="l" r="r" t="t"/>
                <a:pathLst>
                  <a:path extrusionOk="0" h="18410" w="48765">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
              <p:cNvSpPr/>
              <p:nvPr/>
            </p:nvSpPr>
            <p:spPr>
              <a:xfrm>
                <a:off x="2722000" y="4631650"/>
                <a:ext cx="1145050" cy="383025"/>
              </a:xfrm>
              <a:custGeom>
                <a:rect b="b" l="l" r="r" t="t"/>
                <a:pathLst>
                  <a:path extrusionOk="0" h="15321" w="45802">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p:nvPr/>
            </p:nvSpPr>
            <p:spPr>
              <a:xfrm>
                <a:off x="2660600" y="4648300"/>
                <a:ext cx="1412000" cy="386175"/>
              </a:xfrm>
              <a:custGeom>
                <a:rect b="b" l="l" r="r" t="t"/>
                <a:pathLst>
                  <a:path extrusionOk="0" h="15447" w="5648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a:off x="2990525" y="4905725"/>
                <a:ext cx="533525" cy="192525"/>
              </a:xfrm>
              <a:custGeom>
                <a:rect b="b" l="l" r="r" t="t"/>
                <a:pathLst>
                  <a:path extrusionOk="0" h="7701" w="21341">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a:off x="3253125" y="4895825"/>
                <a:ext cx="692725" cy="168375"/>
              </a:xfrm>
              <a:custGeom>
                <a:rect b="b" l="l" r="r" t="t"/>
                <a:pathLst>
                  <a:path extrusionOk="0" h="6735" w="27709">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
              <p:cNvSpPr/>
              <p:nvPr/>
            </p:nvSpPr>
            <p:spPr>
              <a:xfrm>
                <a:off x="2990125" y="4451850"/>
                <a:ext cx="46375" cy="46350"/>
              </a:xfrm>
              <a:custGeom>
                <a:rect b="b" l="l" r="r" t="t"/>
                <a:pathLst>
                  <a:path extrusionOk="0" h="1854" w="1855">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a:off x="2430900" y="4535825"/>
                <a:ext cx="46350" cy="46750"/>
              </a:xfrm>
              <a:custGeom>
                <a:rect b="b" l="l" r="r" t="t"/>
                <a:pathLst>
                  <a:path extrusionOk="0" h="1870" w="1854">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3"/>
              <p:cNvSpPr/>
              <p:nvPr/>
            </p:nvSpPr>
            <p:spPr>
              <a:xfrm>
                <a:off x="3846425" y="4937025"/>
                <a:ext cx="46750" cy="46375"/>
              </a:xfrm>
              <a:custGeom>
                <a:rect b="b" l="l" r="r" t="t"/>
                <a:pathLst>
                  <a:path extrusionOk="0" h="1855" w="187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
              <p:cNvSpPr/>
              <p:nvPr/>
            </p:nvSpPr>
            <p:spPr>
              <a:xfrm>
                <a:off x="3227775" y="4877625"/>
                <a:ext cx="46375" cy="46350"/>
              </a:xfrm>
              <a:custGeom>
                <a:rect b="b" l="l" r="r" t="t"/>
                <a:pathLst>
                  <a:path extrusionOk="0" h="1854" w="1855">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
              <p:cNvSpPr/>
              <p:nvPr/>
            </p:nvSpPr>
            <p:spPr>
              <a:xfrm>
                <a:off x="3514925" y="5089500"/>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3"/>
              <p:cNvSpPr/>
              <p:nvPr/>
            </p:nvSpPr>
            <p:spPr>
              <a:xfrm>
                <a:off x="2891125" y="4689475"/>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3"/>
              <p:cNvSpPr/>
              <p:nvPr/>
            </p:nvSpPr>
            <p:spPr>
              <a:xfrm>
                <a:off x="2816650" y="4610275"/>
                <a:ext cx="46775" cy="46350"/>
              </a:xfrm>
              <a:custGeom>
                <a:rect b="b" l="l" r="r" t="t"/>
                <a:pathLst>
                  <a:path extrusionOk="0" h="1854" w="1871">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p:nvPr/>
            </p:nvSpPr>
            <p:spPr>
              <a:xfrm>
                <a:off x="2556850" y="4543350"/>
                <a:ext cx="51500" cy="51500"/>
              </a:xfrm>
              <a:custGeom>
                <a:rect b="b" l="l" r="r" t="t"/>
                <a:pathLst>
                  <a:path extrusionOk="0" h="2060" w="206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3"/>
              <p:cNvSpPr/>
              <p:nvPr/>
            </p:nvSpPr>
            <p:spPr>
              <a:xfrm>
                <a:off x="2611500" y="4627700"/>
                <a:ext cx="51500" cy="51525"/>
              </a:xfrm>
              <a:custGeom>
                <a:rect b="b" l="l" r="r" t="t"/>
                <a:pathLst>
                  <a:path extrusionOk="0" h="2061" w="206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
              <p:cNvSpPr/>
              <p:nvPr/>
            </p:nvSpPr>
            <p:spPr>
              <a:xfrm>
                <a:off x="2685550" y="4588100"/>
                <a:ext cx="51525" cy="51500"/>
              </a:xfrm>
              <a:custGeom>
                <a:rect b="b" l="l" r="r" t="t"/>
                <a:pathLst>
                  <a:path extrusionOk="0" h="2060" w="2061">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p:nvPr/>
            </p:nvSpPr>
            <p:spPr>
              <a:xfrm>
                <a:off x="3150925" y="4949300"/>
                <a:ext cx="51525" cy="51525"/>
              </a:xfrm>
              <a:custGeom>
                <a:rect b="b" l="l" r="r" t="t"/>
                <a:pathLst>
                  <a:path extrusionOk="0" h="2061" w="2061">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3"/>
              <p:cNvSpPr/>
              <p:nvPr/>
            </p:nvSpPr>
            <p:spPr>
              <a:xfrm>
                <a:off x="4069800" y="5006350"/>
                <a:ext cx="51525" cy="51500"/>
              </a:xfrm>
              <a:custGeom>
                <a:rect b="b" l="l" r="r" t="t"/>
                <a:pathLst>
                  <a:path extrusionOk="0" h="2060" w="2061">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3942675" y="5040800"/>
                <a:ext cx="51500" cy="51500"/>
              </a:xfrm>
              <a:custGeom>
                <a:rect b="b" l="l" r="r" t="t"/>
                <a:pathLst>
                  <a:path extrusionOk="0" h="2060" w="206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3877325" y="4843550"/>
                <a:ext cx="51500" cy="51525"/>
              </a:xfrm>
              <a:custGeom>
                <a:rect b="b" l="l" r="r" t="t"/>
                <a:pathLst>
                  <a:path extrusionOk="0" h="2061" w="206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a:off x="2432875" y="4392825"/>
                <a:ext cx="869775" cy="445600"/>
              </a:xfrm>
              <a:custGeom>
                <a:rect b="b" l="l" r="r" t="t"/>
                <a:pathLst>
                  <a:path extrusionOk="0" h="17824" w="34791">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3477700" y="4694250"/>
                <a:ext cx="359650" cy="139425"/>
              </a:xfrm>
              <a:custGeom>
                <a:rect b="b" l="l" r="r" t="t"/>
                <a:pathLst>
                  <a:path extrusionOk="0" h="5577" w="14386">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2488325" y="4333425"/>
                <a:ext cx="1218700" cy="460650"/>
              </a:xfrm>
              <a:custGeom>
                <a:rect b="b" l="l" r="r" t="t"/>
                <a:pathLst>
                  <a:path extrusionOk="0" h="18426" w="48748">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2445950" y="4313625"/>
                <a:ext cx="1144650" cy="383400"/>
              </a:xfrm>
              <a:custGeom>
                <a:rect b="b" l="l" r="r" t="t"/>
                <a:pathLst>
                  <a:path extrusionOk="0" h="15336" w="45786">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2240775" y="4293825"/>
                <a:ext cx="1412000" cy="386175"/>
              </a:xfrm>
              <a:custGeom>
                <a:rect b="b" l="l" r="r" t="t"/>
                <a:pathLst>
                  <a:path extrusionOk="0" h="15447" w="5648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a:off x="2789325" y="4230050"/>
                <a:ext cx="532725" cy="192525"/>
              </a:xfrm>
              <a:custGeom>
                <a:rect b="b" l="l" r="r" t="t"/>
                <a:pathLst>
                  <a:path extrusionOk="0" h="7701" w="21309">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2367525" y="4264100"/>
                <a:ext cx="692350" cy="168375"/>
              </a:xfrm>
              <a:custGeom>
                <a:rect b="b" l="l" r="r" t="t"/>
                <a:pathLst>
                  <a:path extrusionOk="0" h="6735" w="27694">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3275700" y="4830100"/>
                <a:ext cx="46750" cy="46350"/>
              </a:xfrm>
              <a:custGeom>
                <a:rect b="b" l="l" r="r" t="t"/>
                <a:pathLst>
                  <a:path extrusionOk="0" h="1854" w="187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3835325" y="4745725"/>
                <a:ext cx="46375" cy="46750"/>
              </a:xfrm>
              <a:custGeom>
                <a:rect b="b" l="l" r="r" t="t"/>
                <a:pathLst>
                  <a:path extrusionOk="0" h="1870" w="1855">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2419400" y="4344900"/>
                <a:ext cx="46375" cy="46375"/>
              </a:xfrm>
              <a:custGeom>
                <a:rect b="b" l="l" r="r" t="t"/>
                <a:pathLst>
                  <a:path extrusionOk="0" h="1855" w="1855">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3038050" y="4404325"/>
                <a:ext cx="46775" cy="46350"/>
              </a:xfrm>
              <a:custGeom>
                <a:rect b="b" l="l" r="r" t="t"/>
                <a:pathLst>
                  <a:path extrusionOk="0" h="1854" w="1871">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2750925" y="4192425"/>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3374725" y="4592450"/>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3449175" y="4671675"/>
                <a:ext cx="46375" cy="46350"/>
              </a:xfrm>
              <a:custGeom>
                <a:rect b="b" l="l" r="r" t="t"/>
                <a:pathLst>
                  <a:path extrusionOk="0" h="1854" w="1855">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3"/>
              <p:cNvSpPr/>
              <p:nvPr/>
            </p:nvSpPr>
            <p:spPr>
              <a:xfrm>
                <a:off x="3704250" y="4733450"/>
                <a:ext cx="51500" cy="51500"/>
              </a:xfrm>
              <a:custGeom>
                <a:rect b="b" l="l" r="r" t="t"/>
                <a:pathLst>
                  <a:path extrusionOk="0" h="2060" w="206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3"/>
              <p:cNvSpPr/>
              <p:nvPr/>
            </p:nvSpPr>
            <p:spPr>
              <a:xfrm>
                <a:off x="3649575" y="4649075"/>
                <a:ext cx="51525" cy="51925"/>
              </a:xfrm>
              <a:custGeom>
                <a:rect b="b" l="l" r="r" t="t"/>
                <a:pathLst>
                  <a:path extrusionOk="0" h="2077" w="2061">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3"/>
              <p:cNvSpPr/>
              <p:nvPr/>
            </p:nvSpPr>
            <p:spPr>
              <a:xfrm>
                <a:off x="3575525" y="4688700"/>
                <a:ext cx="51500" cy="51900"/>
              </a:xfrm>
              <a:custGeom>
                <a:rect b="b" l="l" r="r" t="t"/>
                <a:pathLst>
                  <a:path extrusionOk="0" h="2076" w="206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3"/>
              <p:cNvSpPr/>
              <p:nvPr/>
            </p:nvSpPr>
            <p:spPr>
              <a:xfrm>
                <a:off x="3110150" y="4327475"/>
                <a:ext cx="51500" cy="51525"/>
              </a:xfrm>
              <a:custGeom>
                <a:rect b="b" l="l" r="r" t="t"/>
                <a:pathLst>
                  <a:path extrusionOk="0" h="2061" w="206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2191675" y="4270450"/>
                <a:ext cx="51500" cy="51500"/>
              </a:xfrm>
              <a:custGeom>
                <a:rect b="b" l="l" r="r" t="t"/>
                <a:pathLst>
                  <a:path extrusionOk="0" h="2060" w="206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
              <p:cNvSpPr/>
              <p:nvPr/>
            </p:nvSpPr>
            <p:spPr>
              <a:xfrm>
                <a:off x="2318400" y="4236000"/>
                <a:ext cx="51525" cy="51500"/>
              </a:xfrm>
              <a:custGeom>
                <a:rect b="b" l="l" r="r" t="t"/>
                <a:pathLst>
                  <a:path extrusionOk="0" h="2060" w="2061">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3"/>
              <p:cNvSpPr/>
              <p:nvPr/>
            </p:nvSpPr>
            <p:spPr>
              <a:xfrm>
                <a:off x="2383750" y="4433225"/>
                <a:ext cx="51525" cy="51925"/>
              </a:xfrm>
              <a:custGeom>
                <a:rect b="b" l="l" r="r" t="t"/>
                <a:pathLst>
                  <a:path extrusionOk="0" h="2077" w="2061">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5" name="Google Shape;665;p13"/>
            <p:cNvPicPr preferRelativeResize="0"/>
            <p:nvPr/>
          </p:nvPicPr>
          <p:blipFill>
            <a:blip r:embed="rId3">
              <a:alphaModFix amt="40000"/>
            </a:blip>
            <a:stretch>
              <a:fillRect/>
            </a:stretch>
          </p:blipFill>
          <p:spPr>
            <a:xfrm>
              <a:off x="379650" y="4192800"/>
              <a:ext cx="1177350" cy="1177350"/>
            </a:xfrm>
            <a:prstGeom prst="rect">
              <a:avLst/>
            </a:prstGeom>
            <a:noFill/>
            <a:ln>
              <a:noFill/>
            </a:ln>
          </p:spPr>
        </p:pic>
        <p:pic>
          <p:nvPicPr>
            <p:cNvPr id="666" name="Google Shape;666;p13"/>
            <p:cNvPicPr preferRelativeResize="0"/>
            <p:nvPr/>
          </p:nvPicPr>
          <p:blipFill>
            <a:blip r:embed="rId3">
              <a:alphaModFix amt="40000"/>
            </a:blip>
            <a:stretch>
              <a:fillRect/>
            </a:stretch>
          </p:blipFill>
          <p:spPr>
            <a:xfrm>
              <a:off x="-180275" y="3650100"/>
              <a:ext cx="1177350" cy="117735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7" name="Shape 667"/>
        <p:cNvGrpSpPr/>
        <p:nvPr/>
      </p:nvGrpSpPr>
      <p:grpSpPr>
        <a:xfrm>
          <a:off x="0" y="0"/>
          <a:ext cx="0" cy="0"/>
          <a:chOff x="0" y="0"/>
          <a:chExt cx="0" cy="0"/>
        </a:xfrm>
      </p:grpSpPr>
      <p:pic>
        <p:nvPicPr>
          <p:cNvPr id="668" name="Google Shape;668;p14"/>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669" name="Google Shape;669;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70" name="Google Shape;670;p14"/>
          <p:cNvGrpSpPr/>
          <p:nvPr/>
        </p:nvGrpSpPr>
        <p:grpSpPr>
          <a:xfrm rot="5400000">
            <a:off x="-1448144" y="5026619"/>
            <a:ext cx="4021700" cy="1824125"/>
            <a:chOff x="7322388" y="3586650"/>
            <a:chExt cx="4021700" cy="1824125"/>
          </a:xfrm>
        </p:grpSpPr>
        <p:grpSp>
          <p:nvGrpSpPr>
            <p:cNvPr id="671" name="Google Shape;671;p14"/>
            <p:cNvGrpSpPr/>
            <p:nvPr/>
          </p:nvGrpSpPr>
          <p:grpSpPr>
            <a:xfrm>
              <a:off x="7872231" y="3702559"/>
              <a:ext cx="3471856" cy="1323917"/>
              <a:chOff x="2175025" y="2071900"/>
              <a:chExt cx="2090850" cy="797300"/>
            </a:xfrm>
          </p:grpSpPr>
          <p:sp>
            <p:nvSpPr>
              <p:cNvPr id="672" name="Google Shape;672;p14"/>
              <p:cNvSpPr/>
              <p:nvPr/>
            </p:nvSpPr>
            <p:spPr>
              <a:xfrm>
                <a:off x="3182625" y="2105550"/>
                <a:ext cx="901850" cy="61825"/>
              </a:xfrm>
              <a:custGeom>
                <a:rect b="b" l="l" r="r" t="t"/>
                <a:pathLst>
                  <a:path extrusionOk="0" h="2473" w="36074">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3306975" y="2135275"/>
                <a:ext cx="934350" cy="79225"/>
              </a:xfrm>
              <a:custGeom>
                <a:rect b="b" l="l" r="r" t="t"/>
                <a:pathLst>
                  <a:path extrusionOk="0" h="3169" w="37374">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2627350" y="2303600"/>
                <a:ext cx="1638525" cy="516475"/>
              </a:xfrm>
              <a:custGeom>
                <a:rect b="b" l="l" r="r" t="t"/>
                <a:pathLst>
                  <a:path extrusionOk="0" h="20659" w="65541">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4"/>
              <p:cNvSpPr/>
              <p:nvPr/>
            </p:nvSpPr>
            <p:spPr>
              <a:xfrm>
                <a:off x="2216225" y="2328550"/>
                <a:ext cx="1225450" cy="460250"/>
              </a:xfrm>
              <a:custGeom>
                <a:rect b="b" l="l" r="r" t="t"/>
                <a:pathLst>
                  <a:path extrusionOk="0" h="18410" w="49018">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4"/>
              <p:cNvSpPr/>
              <p:nvPr/>
            </p:nvSpPr>
            <p:spPr>
              <a:xfrm>
                <a:off x="2338600" y="2308750"/>
                <a:ext cx="1145850" cy="383400"/>
              </a:xfrm>
              <a:custGeom>
                <a:rect b="b" l="l" r="r" t="t"/>
                <a:pathLst>
                  <a:path extrusionOk="0" h="15336" w="45834">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2270875" y="2288925"/>
                <a:ext cx="1995000" cy="386200"/>
              </a:xfrm>
              <a:custGeom>
                <a:rect b="b" l="l" r="r" t="t"/>
                <a:pathLst>
                  <a:path extrusionOk="0" h="15448" w="7980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2607925" y="2239425"/>
                <a:ext cx="850775" cy="188150"/>
              </a:xfrm>
              <a:custGeom>
                <a:rect b="b" l="l" r="r" t="t"/>
                <a:pathLst>
                  <a:path extrusionOk="0" h="7526" w="34031">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2686750" y="2749175"/>
                <a:ext cx="134675" cy="49125"/>
              </a:xfrm>
              <a:custGeom>
                <a:rect b="b" l="l" r="r" t="t"/>
                <a:pathLst>
                  <a:path extrusionOk="0" h="1965" w="5387">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3467400" y="217645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2234450" y="2646575"/>
                <a:ext cx="46750" cy="46775"/>
              </a:xfrm>
              <a:custGeom>
                <a:rect b="b" l="l" r="r" t="t"/>
                <a:pathLst>
                  <a:path extrusionOk="0" h="1871" w="187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2175025" y="2735700"/>
                <a:ext cx="46775" cy="46750"/>
              </a:xfrm>
              <a:custGeom>
                <a:rect b="b" l="l" r="r" t="t"/>
                <a:pathLst>
                  <a:path extrusionOk="0" h="1870" w="1871">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2502175" y="2587175"/>
                <a:ext cx="46375" cy="46750"/>
              </a:xfrm>
              <a:custGeom>
                <a:rect b="b" l="l" r="r" t="t"/>
                <a:pathLst>
                  <a:path extrusionOk="0" h="1870" w="1855">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2774275" y="2309925"/>
                <a:ext cx="46775" cy="46775"/>
              </a:xfrm>
              <a:custGeom>
                <a:rect b="b" l="l" r="r" t="t"/>
                <a:pathLst>
                  <a:path extrusionOk="0" h="1871" w="1871">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2803975" y="2780450"/>
                <a:ext cx="46775" cy="46375"/>
              </a:xfrm>
              <a:custGeom>
                <a:rect b="b" l="l" r="r" t="t"/>
                <a:pathLst>
                  <a:path extrusionOk="0" h="1855" w="1871">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3462250" y="2334875"/>
                <a:ext cx="46750" cy="46375"/>
              </a:xfrm>
              <a:custGeom>
                <a:rect b="b" l="l" r="r" t="t"/>
                <a:pathLst>
                  <a:path extrusionOk="0" h="1855" w="187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3165600" y="2141600"/>
                <a:ext cx="46350" cy="46750"/>
              </a:xfrm>
              <a:custGeom>
                <a:rect b="b" l="l" r="r" t="t"/>
                <a:pathLst>
                  <a:path extrusionOk="0" h="1870" w="1854">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2843600" y="2404200"/>
                <a:ext cx="46750" cy="46350"/>
              </a:xfrm>
              <a:custGeom>
                <a:rect b="b" l="l" r="r" t="t"/>
                <a:pathLst>
                  <a:path extrusionOk="0" h="1854" w="187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2864575" y="2111500"/>
                <a:ext cx="217075" cy="25375"/>
              </a:xfrm>
              <a:custGeom>
                <a:rect b="b" l="l" r="r" t="t"/>
                <a:pathLst>
                  <a:path extrusionOk="0" h="1015" w="8683">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3067775" y="2079025"/>
                <a:ext cx="46750" cy="46350"/>
              </a:xfrm>
              <a:custGeom>
                <a:rect b="b" l="l" r="r" t="t"/>
                <a:pathLst>
                  <a:path extrusionOk="0" h="1854" w="187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2827750" y="2071900"/>
                <a:ext cx="51500" cy="51500"/>
              </a:xfrm>
              <a:custGeom>
                <a:rect b="b" l="l" r="r" t="t"/>
                <a:pathLst>
                  <a:path extrusionOk="0" h="2060" w="206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3261825" y="2119425"/>
                <a:ext cx="51525" cy="51500"/>
              </a:xfrm>
              <a:custGeom>
                <a:rect b="b" l="l" r="r" t="t"/>
                <a:pathLst>
                  <a:path extrusionOk="0" h="2060" w="2061">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3004400" y="2223575"/>
                <a:ext cx="51500" cy="51525"/>
              </a:xfrm>
              <a:custGeom>
                <a:rect b="b" l="l" r="r" t="t"/>
                <a:pathLst>
                  <a:path extrusionOk="0" h="2061" w="206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2301375" y="2683825"/>
                <a:ext cx="51525" cy="51500"/>
              </a:xfrm>
              <a:custGeom>
                <a:rect b="b" l="l" r="r" t="t"/>
                <a:pathLst>
                  <a:path extrusionOk="0" h="2060" w="2061">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2603575" y="2817275"/>
                <a:ext cx="51525" cy="51925"/>
              </a:xfrm>
              <a:custGeom>
                <a:rect b="b" l="l" r="r" t="t"/>
                <a:pathLst>
                  <a:path extrusionOk="0" h="2077" w="2061">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2647925" y="2782825"/>
                <a:ext cx="51525" cy="51525"/>
              </a:xfrm>
              <a:custGeom>
                <a:rect b="b" l="l" r="r" t="t"/>
                <a:pathLst>
                  <a:path extrusionOk="0" h="2061" w="2061">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3964850" y="2084975"/>
                <a:ext cx="51500" cy="51500"/>
              </a:xfrm>
              <a:custGeom>
                <a:rect b="b" l="l" r="r" t="t"/>
                <a:pathLst>
                  <a:path extrusionOk="0" h="2060" w="206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8" name="Google Shape;698;p14"/>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699" name="Google Shape;699;p14"/>
            <p:cNvPicPr preferRelativeResize="0"/>
            <p:nvPr/>
          </p:nvPicPr>
          <p:blipFill>
            <a:blip r:embed="rId3">
              <a:alphaModFix amt="40000"/>
            </a:blip>
            <a:stretch>
              <a:fillRect/>
            </a:stretch>
          </p:blipFill>
          <p:spPr>
            <a:xfrm>
              <a:off x="8300725" y="4233425"/>
              <a:ext cx="1177350" cy="1177350"/>
            </a:xfrm>
            <a:prstGeom prst="rect">
              <a:avLst/>
            </a:prstGeom>
            <a:noFill/>
            <a:ln>
              <a:noFill/>
            </a:ln>
          </p:spPr>
        </p:pic>
        <p:pic>
          <p:nvPicPr>
            <p:cNvPr id="700" name="Google Shape;700;p14"/>
            <p:cNvPicPr preferRelativeResize="0"/>
            <p:nvPr/>
          </p:nvPicPr>
          <p:blipFill>
            <a:blip r:embed="rId3">
              <a:alphaModFix amt="40000"/>
            </a:blip>
            <a:stretch>
              <a:fillRect/>
            </a:stretch>
          </p:blipFill>
          <p:spPr>
            <a:xfrm>
              <a:off x="7322388" y="4172750"/>
              <a:ext cx="1177350" cy="117735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01" name="Shape 701"/>
        <p:cNvGrpSpPr/>
        <p:nvPr/>
      </p:nvGrpSpPr>
      <p:grpSpPr>
        <a:xfrm>
          <a:off x="0" y="0"/>
          <a:ext cx="0" cy="0"/>
          <a:chOff x="0" y="0"/>
          <a:chExt cx="0" cy="0"/>
        </a:xfrm>
      </p:grpSpPr>
      <p:pic>
        <p:nvPicPr>
          <p:cNvPr id="702" name="Google Shape;702;p15"/>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703" name="Google Shape;703;p15"/>
          <p:cNvSpPr txBox="1"/>
          <p:nvPr>
            <p:ph idx="1" type="subTitle"/>
          </p:nvPr>
        </p:nvSpPr>
        <p:spPr>
          <a:xfrm>
            <a:off x="720000" y="1212525"/>
            <a:ext cx="7704000" cy="258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704" name="Google Shape;70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05" name="Google Shape;705;p15"/>
          <p:cNvGrpSpPr/>
          <p:nvPr/>
        </p:nvGrpSpPr>
        <p:grpSpPr>
          <a:xfrm>
            <a:off x="7564750" y="1350338"/>
            <a:ext cx="3035971" cy="2240336"/>
            <a:chOff x="7564750" y="1350338"/>
            <a:chExt cx="3035971" cy="2240336"/>
          </a:xfrm>
        </p:grpSpPr>
        <p:grpSp>
          <p:nvGrpSpPr>
            <p:cNvPr id="706" name="Google Shape;706;p15"/>
            <p:cNvGrpSpPr/>
            <p:nvPr/>
          </p:nvGrpSpPr>
          <p:grpSpPr>
            <a:xfrm>
              <a:off x="8010366" y="1833648"/>
              <a:ext cx="2590356" cy="1757025"/>
              <a:chOff x="2280775" y="570800"/>
              <a:chExt cx="1702725" cy="1154950"/>
            </a:xfrm>
          </p:grpSpPr>
          <p:sp>
            <p:nvSpPr>
              <p:cNvPr id="707" name="Google Shape;707;p15"/>
              <p:cNvSpPr/>
              <p:nvPr/>
            </p:nvSpPr>
            <p:spPr>
              <a:xfrm>
                <a:off x="2562775" y="1179175"/>
                <a:ext cx="1420725" cy="546575"/>
              </a:xfrm>
              <a:custGeom>
                <a:rect b="b" l="l" r="r" t="t"/>
                <a:pathLst>
                  <a:path extrusionOk="0" h="21863" w="56829">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a:off x="2385350" y="1087275"/>
                <a:ext cx="1598150" cy="574325"/>
              </a:xfrm>
              <a:custGeom>
                <a:rect b="b" l="l" r="r" t="t"/>
                <a:pathLst>
                  <a:path extrusionOk="0" h="22973" w="63926">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2329900" y="1057575"/>
                <a:ext cx="1653600" cy="579075"/>
              </a:xfrm>
              <a:custGeom>
                <a:rect b="b" l="l" r="r" t="t"/>
                <a:pathLst>
                  <a:path extrusionOk="0" h="23163" w="66144">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2547725" y="1017975"/>
                <a:ext cx="1435775" cy="598875"/>
              </a:xfrm>
              <a:custGeom>
                <a:rect b="b" l="l" r="r" t="t"/>
                <a:pathLst>
                  <a:path extrusionOk="0" h="23955" w="57431">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5"/>
              <p:cNvSpPr/>
              <p:nvPr/>
            </p:nvSpPr>
            <p:spPr>
              <a:xfrm>
                <a:off x="2442775" y="978350"/>
                <a:ext cx="1540725" cy="613925"/>
              </a:xfrm>
              <a:custGeom>
                <a:rect b="b" l="l" r="r" t="t"/>
                <a:pathLst>
                  <a:path extrusionOk="0" h="24557" w="61629">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5"/>
              <p:cNvSpPr/>
              <p:nvPr/>
            </p:nvSpPr>
            <p:spPr>
              <a:xfrm>
                <a:off x="2676850" y="934800"/>
                <a:ext cx="1306650" cy="637675"/>
              </a:xfrm>
              <a:custGeom>
                <a:rect b="b" l="l" r="r" t="t"/>
                <a:pathLst>
                  <a:path extrusionOk="0" h="25507" w="52266">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5"/>
              <p:cNvSpPr/>
              <p:nvPr/>
            </p:nvSpPr>
            <p:spPr>
              <a:xfrm>
                <a:off x="2508525" y="824675"/>
                <a:ext cx="1474975" cy="722850"/>
              </a:xfrm>
              <a:custGeom>
                <a:rect b="b" l="l" r="r" t="t"/>
                <a:pathLst>
                  <a:path extrusionOk="0" h="28914" w="58999">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5"/>
              <p:cNvSpPr/>
              <p:nvPr/>
            </p:nvSpPr>
            <p:spPr>
              <a:xfrm>
                <a:off x="2413850" y="804875"/>
                <a:ext cx="1569650" cy="718100"/>
              </a:xfrm>
              <a:custGeom>
                <a:rect b="b" l="l" r="r" t="t"/>
                <a:pathLst>
                  <a:path extrusionOk="0" h="28724" w="62786">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5"/>
              <p:cNvSpPr/>
              <p:nvPr/>
            </p:nvSpPr>
            <p:spPr>
              <a:xfrm>
                <a:off x="2946975" y="1316600"/>
                <a:ext cx="1036525" cy="166775"/>
              </a:xfrm>
              <a:custGeom>
                <a:rect b="b" l="l" r="r" t="t"/>
                <a:pathLst>
                  <a:path extrusionOk="0" h="6671" w="41461">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5"/>
              <p:cNvSpPr/>
              <p:nvPr/>
            </p:nvSpPr>
            <p:spPr>
              <a:xfrm>
                <a:off x="2770325" y="666250"/>
                <a:ext cx="1213175" cy="752550"/>
              </a:xfrm>
              <a:custGeom>
                <a:rect b="b" l="l" r="r" t="t"/>
                <a:pathLst>
                  <a:path extrusionOk="0" h="30102" w="48527">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5"/>
              <p:cNvSpPr/>
              <p:nvPr/>
            </p:nvSpPr>
            <p:spPr>
              <a:xfrm>
                <a:off x="2864575" y="798150"/>
                <a:ext cx="1118925" cy="606000"/>
              </a:xfrm>
              <a:custGeom>
                <a:rect b="b" l="l" r="r" t="t"/>
                <a:pathLst>
                  <a:path extrusionOk="0" h="24240" w="44757">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5"/>
              <p:cNvSpPr/>
              <p:nvPr/>
            </p:nvSpPr>
            <p:spPr>
              <a:xfrm>
                <a:off x="2857050" y="695175"/>
                <a:ext cx="1126450" cy="684025"/>
              </a:xfrm>
              <a:custGeom>
                <a:rect b="b" l="l" r="r" t="t"/>
                <a:pathLst>
                  <a:path extrusionOk="0" h="27361" w="45058">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5"/>
              <p:cNvSpPr/>
              <p:nvPr/>
            </p:nvSpPr>
            <p:spPr>
              <a:xfrm>
                <a:off x="2567525" y="596950"/>
                <a:ext cx="1415975" cy="728000"/>
              </a:xfrm>
              <a:custGeom>
                <a:rect b="b" l="l" r="r" t="t"/>
                <a:pathLst>
                  <a:path extrusionOk="0" h="29120" w="56639">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5"/>
              <p:cNvSpPr/>
              <p:nvPr/>
            </p:nvSpPr>
            <p:spPr>
              <a:xfrm>
                <a:off x="2357225" y="1123325"/>
                <a:ext cx="46750" cy="46350"/>
              </a:xfrm>
              <a:custGeom>
                <a:rect b="b" l="l" r="r" t="t"/>
                <a:pathLst>
                  <a:path extrusionOk="0" h="1854" w="187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p:nvPr/>
            </p:nvSpPr>
            <p:spPr>
              <a:xfrm>
                <a:off x="2748525" y="633375"/>
                <a:ext cx="46775" cy="46375"/>
              </a:xfrm>
              <a:custGeom>
                <a:rect b="b" l="l" r="r" t="t"/>
                <a:pathLst>
                  <a:path extrusionOk="0" h="1855" w="1871">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5"/>
              <p:cNvSpPr/>
              <p:nvPr/>
            </p:nvSpPr>
            <p:spPr>
              <a:xfrm>
                <a:off x="2842800" y="682900"/>
                <a:ext cx="46375" cy="46350"/>
              </a:xfrm>
              <a:custGeom>
                <a:rect b="b" l="l" r="r" t="t"/>
                <a:pathLst>
                  <a:path extrusionOk="0" h="1854" w="1855">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5"/>
              <p:cNvSpPr/>
              <p:nvPr/>
            </p:nvSpPr>
            <p:spPr>
              <a:xfrm>
                <a:off x="2530700" y="1148275"/>
                <a:ext cx="46375" cy="46350"/>
              </a:xfrm>
              <a:custGeom>
                <a:rect b="b" l="l" r="r" t="t"/>
                <a:pathLst>
                  <a:path extrusionOk="0" h="1854" w="1855">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5"/>
              <p:cNvSpPr/>
              <p:nvPr/>
            </p:nvSpPr>
            <p:spPr>
              <a:xfrm>
                <a:off x="2916875" y="1286900"/>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5"/>
              <p:cNvSpPr/>
              <p:nvPr/>
            </p:nvSpPr>
            <p:spPr>
              <a:xfrm>
                <a:off x="2280775" y="1031425"/>
                <a:ext cx="51525" cy="51525"/>
              </a:xfrm>
              <a:custGeom>
                <a:rect b="b" l="l" r="r" t="t"/>
                <a:pathLst>
                  <a:path extrusionOk="0" h="2061" w="2061">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5"/>
              <p:cNvSpPr/>
              <p:nvPr/>
            </p:nvSpPr>
            <p:spPr>
              <a:xfrm>
                <a:off x="2364750" y="842900"/>
                <a:ext cx="51525" cy="51925"/>
              </a:xfrm>
              <a:custGeom>
                <a:rect b="b" l="l" r="r" t="t"/>
                <a:pathLst>
                  <a:path extrusionOk="0" h="2077" w="2061">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5"/>
              <p:cNvSpPr/>
              <p:nvPr/>
            </p:nvSpPr>
            <p:spPr>
              <a:xfrm>
                <a:off x="2468925" y="9027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5"/>
              <p:cNvSpPr/>
              <p:nvPr/>
            </p:nvSpPr>
            <p:spPr>
              <a:xfrm>
                <a:off x="2637250" y="8928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5"/>
              <p:cNvSpPr/>
              <p:nvPr/>
            </p:nvSpPr>
            <p:spPr>
              <a:xfrm>
                <a:off x="2394450" y="952225"/>
                <a:ext cx="51525" cy="51500"/>
              </a:xfrm>
              <a:custGeom>
                <a:rect b="b" l="l" r="r" t="t"/>
                <a:pathLst>
                  <a:path extrusionOk="0" h="2060" w="2061">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5"/>
              <p:cNvSpPr/>
              <p:nvPr/>
            </p:nvSpPr>
            <p:spPr>
              <a:xfrm>
                <a:off x="2498625" y="991825"/>
                <a:ext cx="51500" cy="51500"/>
              </a:xfrm>
              <a:custGeom>
                <a:rect b="b" l="l" r="r" t="t"/>
                <a:pathLst>
                  <a:path extrusionOk="0" h="2060" w="206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5"/>
              <p:cNvSpPr/>
              <p:nvPr/>
            </p:nvSpPr>
            <p:spPr>
              <a:xfrm>
                <a:off x="2840025" y="749025"/>
                <a:ext cx="51525" cy="51525"/>
              </a:xfrm>
              <a:custGeom>
                <a:rect b="b" l="l" r="r" t="t"/>
                <a:pathLst>
                  <a:path extrusionOk="0" h="2061" w="2061">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5"/>
              <p:cNvSpPr/>
              <p:nvPr/>
            </p:nvSpPr>
            <p:spPr>
              <a:xfrm>
                <a:off x="2518425" y="570800"/>
                <a:ext cx="51500" cy="51525"/>
              </a:xfrm>
              <a:custGeom>
                <a:rect b="b" l="l" r="r" t="t"/>
                <a:pathLst>
                  <a:path extrusionOk="0" h="2061" w="206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3" name="Google Shape;733;p15"/>
            <p:cNvPicPr preferRelativeResize="0"/>
            <p:nvPr/>
          </p:nvPicPr>
          <p:blipFill>
            <a:blip r:embed="rId3">
              <a:alphaModFix amt="40000"/>
            </a:blip>
            <a:stretch>
              <a:fillRect/>
            </a:stretch>
          </p:blipFill>
          <p:spPr>
            <a:xfrm>
              <a:off x="7564750" y="2123488"/>
              <a:ext cx="1177350" cy="1177350"/>
            </a:xfrm>
            <a:prstGeom prst="rect">
              <a:avLst/>
            </a:prstGeom>
            <a:noFill/>
            <a:ln>
              <a:noFill/>
            </a:ln>
          </p:spPr>
        </p:pic>
        <p:pic>
          <p:nvPicPr>
            <p:cNvPr id="734" name="Google Shape;734;p15"/>
            <p:cNvPicPr preferRelativeResize="0"/>
            <p:nvPr/>
          </p:nvPicPr>
          <p:blipFill>
            <a:blip r:embed="rId3">
              <a:alphaModFix amt="40000"/>
            </a:blip>
            <a:stretch>
              <a:fillRect/>
            </a:stretch>
          </p:blipFill>
          <p:spPr>
            <a:xfrm>
              <a:off x="8218950" y="1350338"/>
              <a:ext cx="1177350" cy="117735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735" name="Shape 735"/>
        <p:cNvGrpSpPr/>
        <p:nvPr/>
      </p:nvGrpSpPr>
      <p:grpSpPr>
        <a:xfrm>
          <a:off x="0" y="0"/>
          <a:ext cx="0" cy="0"/>
          <a:chOff x="0" y="0"/>
          <a:chExt cx="0" cy="0"/>
        </a:xfrm>
      </p:grpSpPr>
      <p:pic>
        <p:nvPicPr>
          <p:cNvPr id="736" name="Google Shape;736;p16"/>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737" name="Google Shape;737;p16"/>
          <p:cNvSpPr txBox="1"/>
          <p:nvPr>
            <p:ph idx="1" type="subTitle"/>
          </p:nvPr>
        </p:nvSpPr>
        <p:spPr>
          <a:xfrm>
            <a:off x="1203288" y="2119550"/>
            <a:ext cx="3900900" cy="22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sp>
        <p:nvSpPr>
          <p:cNvPr id="738" name="Google Shape;738;p16"/>
          <p:cNvSpPr txBox="1"/>
          <p:nvPr>
            <p:ph type="title"/>
          </p:nvPr>
        </p:nvSpPr>
        <p:spPr>
          <a:xfrm>
            <a:off x="1203288" y="818650"/>
            <a:ext cx="3900900" cy="1300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39" name="Google Shape;739;p16"/>
          <p:cNvGrpSpPr/>
          <p:nvPr/>
        </p:nvGrpSpPr>
        <p:grpSpPr>
          <a:xfrm rot="5400000">
            <a:off x="-1245187" y="4798400"/>
            <a:ext cx="3920587" cy="1824125"/>
            <a:chOff x="7423500" y="3586650"/>
            <a:chExt cx="3920587" cy="1824125"/>
          </a:xfrm>
        </p:grpSpPr>
        <p:grpSp>
          <p:nvGrpSpPr>
            <p:cNvPr id="740" name="Google Shape;740;p16"/>
            <p:cNvGrpSpPr/>
            <p:nvPr/>
          </p:nvGrpSpPr>
          <p:grpSpPr>
            <a:xfrm>
              <a:off x="7802532" y="3702559"/>
              <a:ext cx="3541556" cy="1323917"/>
              <a:chOff x="2133050" y="2071900"/>
              <a:chExt cx="2132825" cy="797300"/>
            </a:xfrm>
          </p:grpSpPr>
          <p:sp>
            <p:nvSpPr>
              <p:cNvPr id="741" name="Google Shape;741;p16"/>
              <p:cNvSpPr/>
              <p:nvPr/>
            </p:nvSpPr>
            <p:spPr>
              <a:xfrm>
                <a:off x="2270875" y="2219625"/>
                <a:ext cx="747000" cy="267375"/>
              </a:xfrm>
              <a:custGeom>
                <a:rect b="b" l="l" r="r" t="t"/>
                <a:pathLst>
                  <a:path extrusionOk="0" h="10695" w="2988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2182175" y="2199825"/>
                <a:ext cx="1311375" cy="282025"/>
              </a:xfrm>
              <a:custGeom>
                <a:rect b="b" l="l" r="r" t="t"/>
                <a:pathLst>
                  <a:path extrusionOk="0" h="11281" w="52455">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3182625" y="2105550"/>
                <a:ext cx="901850" cy="61825"/>
              </a:xfrm>
              <a:custGeom>
                <a:rect b="b" l="l" r="r" t="t"/>
                <a:pathLst>
                  <a:path extrusionOk="0" h="2473" w="36074">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3306975" y="2135275"/>
                <a:ext cx="934350" cy="79225"/>
              </a:xfrm>
              <a:custGeom>
                <a:rect b="b" l="l" r="r" t="t"/>
                <a:pathLst>
                  <a:path extrusionOk="0" h="3169" w="37374">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2627350" y="2303600"/>
                <a:ext cx="1638525" cy="516475"/>
              </a:xfrm>
              <a:custGeom>
                <a:rect b="b" l="l" r="r" t="t"/>
                <a:pathLst>
                  <a:path extrusionOk="0" h="20659" w="65541">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2216225" y="2328550"/>
                <a:ext cx="1225450" cy="460250"/>
              </a:xfrm>
              <a:custGeom>
                <a:rect b="b" l="l" r="r" t="t"/>
                <a:pathLst>
                  <a:path extrusionOk="0" h="18410" w="49018">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2338600" y="2308750"/>
                <a:ext cx="1145850" cy="383400"/>
              </a:xfrm>
              <a:custGeom>
                <a:rect b="b" l="l" r="r" t="t"/>
                <a:pathLst>
                  <a:path extrusionOk="0" h="15336" w="45834">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2270875" y="2288925"/>
                <a:ext cx="1995000" cy="386200"/>
              </a:xfrm>
              <a:custGeom>
                <a:rect b="b" l="l" r="r" t="t"/>
                <a:pathLst>
                  <a:path extrusionOk="0" h="15448" w="7980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2607925" y="2239425"/>
                <a:ext cx="850775" cy="188150"/>
              </a:xfrm>
              <a:custGeom>
                <a:rect b="b" l="l" r="r" t="t"/>
                <a:pathLst>
                  <a:path extrusionOk="0" h="7526" w="34031">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2686750" y="2749175"/>
                <a:ext cx="134675" cy="49125"/>
              </a:xfrm>
              <a:custGeom>
                <a:rect b="b" l="l" r="r" t="t"/>
                <a:pathLst>
                  <a:path extrusionOk="0" h="1965" w="5387">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3467400" y="217645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2234450" y="2646575"/>
                <a:ext cx="46750" cy="46775"/>
              </a:xfrm>
              <a:custGeom>
                <a:rect b="b" l="l" r="r" t="t"/>
                <a:pathLst>
                  <a:path extrusionOk="0" h="1871" w="187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2175025" y="2735700"/>
                <a:ext cx="46775" cy="46750"/>
              </a:xfrm>
              <a:custGeom>
                <a:rect b="b" l="l" r="r" t="t"/>
                <a:pathLst>
                  <a:path extrusionOk="0" h="1870" w="1871">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a:off x="2502175" y="2587175"/>
                <a:ext cx="46375" cy="46750"/>
              </a:xfrm>
              <a:custGeom>
                <a:rect b="b" l="l" r="r" t="t"/>
                <a:pathLst>
                  <a:path extrusionOk="0" h="1870" w="1855">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2774275" y="2309925"/>
                <a:ext cx="46775" cy="46775"/>
              </a:xfrm>
              <a:custGeom>
                <a:rect b="b" l="l" r="r" t="t"/>
                <a:pathLst>
                  <a:path extrusionOk="0" h="1871" w="1871">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2803975" y="2780450"/>
                <a:ext cx="46775" cy="46375"/>
              </a:xfrm>
              <a:custGeom>
                <a:rect b="b" l="l" r="r" t="t"/>
                <a:pathLst>
                  <a:path extrusionOk="0" h="1855" w="1871">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a:off x="3462250" y="2334875"/>
                <a:ext cx="46750" cy="46375"/>
              </a:xfrm>
              <a:custGeom>
                <a:rect b="b" l="l" r="r" t="t"/>
                <a:pathLst>
                  <a:path extrusionOk="0" h="1855" w="187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a:off x="3165600" y="2141600"/>
                <a:ext cx="46350" cy="46750"/>
              </a:xfrm>
              <a:custGeom>
                <a:rect b="b" l="l" r="r" t="t"/>
                <a:pathLst>
                  <a:path extrusionOk="0" h="1870" w="1854">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2843600" y="2404200"/>
                <a:ext cx="46750" cy="46350"/>
              </a:xfrm>
              <a:custGeom>
                <a:rect b="b" l="l" r="r" t="t"/>
                <a:pathLst>
                  <a:path extrusionOk="0" h="1854" w="187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2249500" y="248340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2864575" y="2111500"/>
                <a:ext cx="217075" cy="25375"/>
              </a:xfrm>
              <a:custGeom>
                <a:rect b="b" l="l" r="r" t="t"/>
                <a:pathLst>
                  <a:path extrusionOk="0" h="1015" w="8683">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3067775" y="2079025"/>
                <a:ext cx="46750" cy="46350"/>
              </a:xfrm>
              <a:custGeom>
                <a:rect b="b" l="l" r="r" t="t"/>
                <a:pathLst>
                  <a:path extrusionOk="0" h="1854" w="187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2827750" y="2071900"/>
                <a:ext cx="51500" cy="51500"/>
              </a:xfrm>
              <a:custGeom>
                <a:rect b="b" l="l" r="r" t="t"/>
                <a:pathLst>
                  <a:path extrusionOk="0" h="2060" w="206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3261825" y="2119425"/>
                <a:ext cx="51525" cy="51500"/>
              </a:xfrm>
              <a:custGeom>
                <a:rect b="b" l="l" r="r" t="t"/>
                <a:pathLst>
                  <a:path extrusionOk="0" h="2060" w="2061">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3004400" y="2223575"/>
                <a:ext cx="51500" cy="51525"/>
              </a:xfrm>
              <a:custGeom>
                <a:rect b="b" l="l" r="r" t="t"/>
                <a:pathLst>
                  <a:path extrusionOk="0" h="2061" w="206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a:off x="2301375" y="2683825"/>
                <a:ext cx="51525" cy="51500"/>
              </a:xfrm>
              <a:custGeom>
                <a:rect b="b" l="l" r="r" t="t"/>
                <a:pathLst>
                  <a:path extrusionOk="0" h="2060" w="2061">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2133050" y="2456075"/>
                <a:ext cx="51525" cy="51525"/>
              </a:xfrm>
              <a:custGeom>
                <a:rect b="b" l="l" r="r" t="t"/>
                <a:pathLst>
                  <a:path extrusionOk="0" h="2061" w="2061">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a:off x="2603575" y="2817275"/>
                <a:ext cx="51525" cy="51925"/>
              </a:xfrm>
              <a:custGeom>
                <a:rect b="b" l="l" r="r" t="t"/>
                <a:pathLst>
                  <a:path extrusionOk="0" h="2077" w="2061">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2647925" y="2782825"/>
                <a:ext cx="51525" cy="51525"/>
              </a:xfrm>
              <a:custGeom>
                <a:rect b="b" l="l" r="r" t="t"/>
                <a:pathLst>
                  <a:path extrusionOk="0" h="2061" w="2061">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3964850" y="2084975"/>
                <a:ext cx="51500" cy="51500"/>
              </a:xfrm>
              <a:custGeom>
                <a:rect b="b" l="l" r="r" t="t"/>
                <a:pathLst>
                  <a:path extrusionOk="0" h="2060" w="206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1" name="Google Shape;771;p16"/>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772" name="Google Shape;772;p16"/>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773" name="Google Shape;773;p16"/>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774" name="Shape 774"/>
        <p:cNvGrpSpPr/>
        <p:nvPr/>
      </p:nvGrpSpPr>
      <p:grpSpPr>
        <a:xfrm>
          <a:off x="0" y="0"/>
          <a:ext cx="0" cy="0"/>
          <a:chOff x="0" y="0"/>
          <a:chExt cx="0" cy="0"/>
        </a:xfrm>
      </p:grpSpPr>
      <p:pic>
        <p:nvPicPr>
          <p:cNvPr id="775" name="Google Shape;775;p17"/>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776" name="Google Shape;776;p17"/>
          <p:cNvSpPr txBox="1"/>
          <p:nvPr>
            <p:ph idx="1" type="subTitle"/>
          </p:nvPr>
        </p:nvSpPr>
        <p:spPr>
          <a:xfrm>
            <a:off x="2603399" y="1289100"/>
            <a:ext cx="3937200" cy="72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777" name="Google Shape;777;p17"/>
          <p:cNvSpPr txBox="1"/>
          <p:nvPr>
            <p:ph type="title"/>
          </p:nvPr>
        </p:nvSpPr>
        <p:spPr>
          <a:xfrm>
            <a:off x="2603399" y="566400"/>
            <a:ext cx="3937200" cy="72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8" name="Google Shape;778;p17"/>
          <p:cNvSpPr/>
          <p:nvPr>
            <p:ph idx="2" type="pic"/>
          </p:nvPr>
        </p:nvSpPr>
        <p:spPr>
          <a:xfrm>
            <a:off x="715099" y="566400"/>
            <a:ext cx="1859700" cy="4010700"/>
          </a:xfrm>
          <a:prstGeom prst="rect">
            <a:avLst/>
          </a:prstGeom>
          <a:noFill/>
          <a:ln cap="flat" cmpd="sng" w="9525">
            <a:solidFill>
              <a:schemeClr val="dk1"/>
            </a:solidFill>
            <a:prstDash val="solid"/>
            <a:round/>
            <a:headEnd len="sm" w="sm" type="none"/>
            <a:tailEnd len="sm" w="sm" type="none"/>
          </a:ln>
        </p:spPr>
      </p:sp>
      <p:sp>
        <p:nvSpPr>
          <p:cNvPr id="779" name="Google Shape;779;p17"/>
          <p:cNvSpPr/>
          <p:nvPr>
            <p:ph idx="3" type="pic"/>
          </p:nvPr>
        </p:nvSpPr>
        <p:spPr>
          <a:xfrm>
            <a:off x="6569199" y="566400"/>
            <a:ext cx="1859700" cy="4010700"/>
          </a:xfrm>
          <a:prstGeom prst="rect">
            <a:avLst/>
          </a:prstGeom>
          <a:noFill/>
          <a:ln cap="flat" cmpd="sng" w="9525">
            <a:solidFill>
              <a:schemeClr val="dk1"/>
            </a:solidFill>
            <a:prstDash val="solid"/>
            <a:round/>
            <a:headEnd len="sm" w="sm" type="none"/>
            <a:tailEnd len="sm" w="sm" type="none"/>
          </a:ln>
        </p:spPr>
      </p:sp>
      <p:sp>
        <p:nvSpPr>
          <p:cNvPr id="780" name="Google Shape;780;p17"/>
          <p:cNvSpPr/>
          <p:nvPr>
            <p:ph idx="4" type="pic"/>
          </p:nvPr>
        </p:nvSpPr>
        <p:spPr>
          <a:xfrm>
            <a:off x="2983049" y="2206800"/>
            <a:ext cx="3177900" cy="2370300"/>
          </a:xfrm>
          <a:prstGeom prst="rect">
            <a:avLst/>
          </a:prstGeom>
          <a:noFill/>
          <a:ln cap="flat" cmpd="sng" w="9525">
            <a:solidFill>
              <a:schemeClr val="dk1"/>
            </a:solidFill>
            <a:prstDash val="solid"/>
            <a:round/>
            <a:headEnd len="sm" w="sm" type="none"/>
            <a:tailEnd len="sm" w="sm" type="none"/>
          </a:ln>
        </p:spPr>
      </p:sp>
      <p:grpSp>
        <p:nvGrpSpPr>
          <p:cNvPr id="781" name="Google Shape;781;p17"/>
          <p:cNvGrpSpPr/>
          <p:nvPr/>
        </p:nvGrpSpPr>
        <p:grpSpPr>
          <a:xfrm rot="10800000">
            <a:off x="-2949077" y="-289112"/>
            <a:ext cx="3920587" cy="1824125"/>
            <a:chOff x="7423500" y="3586650"/>
            <a:chExt cx="3920587" cy="1824125"/>
          </a:xfrm>
        </p:grpSpPr>
        <p:grpSp>
          <p:nvGrpSpPr>
            <p:cNvPr id="782" name="Google Shape;782;p17"/>
            <p:cNvGrpSpPr/>
            <p:nvPr/>
          </p:nvGrpSpPr>
          <p:grpSpPr>
            <a:xfrm>
              <a:off x="7802532" y="3702559"/>
              <a:ext cx="3541556" cy="1323917"/>
              <a:chOff x="2133050" y="2071900"/>
              <a:chExt cx="2132825" cy="797300"/>
            </a:xfrm>
          </p:grpSpPr>
          <p:sp>
            <p:nvSpPr>
              <p:cNvPr id="783" name="Google Shape;783;p17"/>
              <p:cNvSpPr/>
              <p:nvPr/>
            </p:nvSpPr>
            <p:spPr>
              <a:xfrm>
                <a:off x="2270875" y="2219625"/>
                <a:ext cx="747000" cy="267375"/>
              </a:xfrm>
              <a:custGeom>
                <a:rect b="b" l="l" r="r" t="t"/>
                <a:pathLst>
                  <a:path extrusionOk="0" h="10695" w="2988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2182175" y="2199825"/>
                <a:ext cx="1311375" cy="282025"/>
              </a:xfrm>
              <a:custGeom>
                <a:rect b="b" l="l" r="r" t="t"/>
                <a:pathLst>
                  <a:path extrusionOk="0" h="11281" w="52455">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7"/>
              <p:cNvSpPr/>
              <p:nvPr/>
            </p:nvSpPr>
            <p:spPr>
              <a:xfrm>
                <a:off x="3182625" y="2105550"/>
                <a:ext cx="901850" cy="61825"/>
              </a:xfrm>
              <a:custGeom>
                <a:rect b="b" l="l" r="r" t="t"/>
                <a:pathLst>
                  <a:path extrusionOk="0" h="2473" w="36074">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7"/>
              <p:cNvSpPr/>
              <p:nvPr/>
            </p:nvSpPr>
            <p:spPr>
              <a:xfrm>
                <a:off x="3306975" y="2135275"/>
                <a:ext cx="934350" cy="79225"/>
              </a:xfrm>
              <a:custGeom>
                <a:rect b="b" l="l" r="r" t="t"/>
                <a:pathLst>
                  <a:path extrusionOk="0" h="3169" w="37374">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2627350" y="2303600"/>
                <a:ext cx="1638525" cy="516475"/>
              </a:xfrm>
              <a:custGeom>
                <a:rect b="b" l="l" r="r" t="t"/>
                <a:pathLst>
                  <a:path extrusionOk="0" h="20659" w="65541">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2216225" y="2328550"/>
                <a:ext cx="1225450" cy="460250"/>
              </a:xfrm>
              <a:custGeom>
                <a:rect b="b" l="l" r="r" t="t"/>
                <a:pathLst>
                  <a:path extrusionOk="0" h="18410" w="49018">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2338600" y="2308750"/>
                <a:ext cx="1145850" cy="383400"/>
              </a:xfrm>
              <a:custGeom>
                <a:rect b="b" l="l" r="r" t="t"/>
                <a:pathLst>
                  <a:path extrusionOk="0" h="15336" w="45834">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7"/>
              <p:cNvSpPr/>
              <p:nvPr/>
            </p:nvSpPr>
            <p:spPr>
              <a:xfrm>
                <a:off x="2270875" y="2288925"/>
                <a:ext cx="1995000" cy="386200"/>
              </a:xfrm>
              <a:custGeom>
                <a:rect b="b" l="l" r="r" t="t"/>
                <a:pathLst>
                  <a:path extrusionOk="0" h="15448" w="7980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7"/>
              <p:cNvSpPr/>
              <p:nvPr/>
            </p:nvSpPr>
            <p:spPr>
              <a:xfrm>
                <a:off x="2607925" y="2239425"/>
                <a:ext cx="850775" cy="188150"/>
              </a:xfrm>
              <a:custGeom>
                <a:rect b="b" l="l" r="r" t="t"/>
                <a:pathLst>
                  <a:path extrusionOk="0" h="7526" w="34031">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2686750" y="2749175"/>
                <a:ext cx="134675" cy="49125"/>
              </a:xfrm>
              <a:custGeom>
                <a:rect b="b" l="l" r="r" t="t"/>
                <a:pathLst>
                  <a:path extrusionOk="0" h="1965" w="5387">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3467400" y="217645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2234450" y="2646575"/>
                <a:ext cx="46750" cy="46775"/>
              </a:xfrm>
              <a:custGeom>
                <a:rect b="b" l="l" r="r" t="t"/>
                <a:pathLst>
                  <a:path extrusionOk="0" h="1871" w="187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7"/>
              <p:cNvSpPr/>
              <p:nvPr/>
            </p:nvSpPr>
            <p:spPr>
              <a:xfrm>
                <a:off x="2175025" y="2735700"/>
                <a:ext cx="46775" cy="46750"/>
              </a:xfrm>
              <a:custGeom>
                <a:rect b="b" l="l" r="r" t="t"/>
                <a:pathLst>
                  <a:path extrusionOk="0" h="1870" w="1871">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7"/>
              <p:cNvSpPr/>
              <p:nvPr/>
            </p:nvSpPr>
            <p:spPr>
              <a:xfrm>
                <a:off x="2502175" y="2587175"/>
                <a:ext cx="46375" cy="46750"/>
              </a:xfrm>
              <a:custGeom>
                <a:rect b="b" l="l" r="r" t="t"/>
                <a:pathLst>
                  <a:path extrusionOk="0" h="1870" w="1855">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a:off x="2774275" y="2309925"/>
                <a:ext cx="46775" cy="46775"/>
              </a:xfrm>
              <a:custGeom>
                <a:rect b="b" l="l" r="r" t="t"/>
                <a:pathLst>
                  <a:path extrusionOk="0" h="1871" w="1871">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a:off x="2803975" y="2780450"/>
                <a:ext cx="46775" cy="46375"/>
              </a:xfrm>
              <a:custGeom>
                <a:rect b="b" l="l" r="r" t="t"/>
                <a:pathLst>
                  <a:path extrusionOk="0" h="1855" w="1871">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a:off x="3462250" y="2334875"/>
                <a:ext cx="46750" cy="46375"/>
              </a:xfrm>
              <a:custGeom>
                <a:rect b="b" l="l" r="r" t="t"/>
                <a:pathLst>
                  <a:path extrusionOk="0" h="1855" w="187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a:off x="3165600" y="2141600"/>
                <a:ext cx="46350" cy="46750"/>
              </a:xfrm>
              <a:custGeom>
                <a:rect b="b" l="l" r="r" t="t"/>
                <a:pathLst>
                  <a:path extrusionOk="0" h="1870" w="1854">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a:off x="2843600" y="2404200"/>
                <a:ext cx="46750" cy="46350"/>
              </a:xfrm>
              <a:custGeom>
                <a:rect b="b" l="l" r="r" t="t"/>
                <a:pathLst>
                  <a:path extrusionOk="0" h="1854" w="187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7"/>
              <p:cNvSpPr/>
              <p:nvPr/>
            </p:nvSpPr>
            <p:spPr>
              <a:xfrm>
                <a:off x="2249500" y="248340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7"/>
              <p:cNvSpPr/>
              <p:nvPr/>
            </p:nvSpPr>
            <p:spPr>
              <a:xfrm>
                <a:off x="2864575" y="2111500"/>
                <a:ext cx="217075" cy="25375"/>
              </a:xfrm>
              <a:custGeom>
                <a:rect b="b" l="l" r="r" t="t"/>
                <a:pathLst>
                  <a:path extrusionOk="0" h="1015" w="8683">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3067775" y="2079025"/>
                <a:ext cx="46750" cy="46350"/>
              </a:xfrm>
              <a:custGeom>
                <a:rect b="b" l="l" r="r" t="t"/>
                <a:pathLst>
                  <a:path extrusionOk="0" h="1854" w="187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2827750" y="2071900"/>
                <a:ext cx="51500" cy="51500"/>
              </a:xfrm>
              <a:custGeom>
                <a:rect b="b" l="l" r="r" t="t"/>
                <a:pathLst>
                  <a:path extrusionOk="0" h="2060" w="206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7"/>
              <p:cNvSpPr/>
              <p:nvPr/>
            </p:nvSpPr>
            <p:spPr>
              <a:xfrm>
                <a:off x="3261825" y="2119425"/>
                <a:ext cx="51525" cy="51500"/>
              </a:xfrm>
              <a:custGeom>
                <a:rect b="b" l="l" r="r" t="t"/>
                <a:pathLst>
                  <a:path extrusionOk="0" h="2060" w="2061">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7"/>
              <p:cNvSpPr/>
              <p:nvPr/>
            </p:nvSpPr>
            <p:spPr>
              <a:xfrm>
                <a:off x="3004400" y="2223575"/>
                <a:ext cx="51500" cy="51525"/>
              </a:xfrm>
              <a:custGeom>
                <a:rect b="b" l="l" r="r" t="t"/>
                <a:pathLst>
                  <a:path extrusionOk="0" h="2061" w="206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7"/>
              <p:cNvSpPr/>
              <p:nvPr/>
            </p:nvSpPr>
            <p:spPr>
              <a:xfrm>
                <a:off x="2301375" y="2683825"/>
                <a:ext cx="51525" cy="51500"/>
              </a:xfrm>
              <a:custGeom>
                <a:rect b="b" l="l" r="r" t="t"/>
                <a:pathLst>
                  <a:path extrusionOk="0" h="2060" w="2061">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7"/>
              <p:cNvSpPr/>
              <p:nvPr/>
            </p:nvSpPr>
            <p:spPr>
              <a:xfrm>
                <a:off x="2133050" y="2456075"/>
                <a:ext cx="51525" cy="51525"/>
              </a:xfrm>
              <a:custGeom>
                <a:rect b="b" l="l" r="r" t="t"/>
                <a:pathLst>
                  <a:path extrusionOk="0" h="2061" w="2061">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7"/>
              <p:cNvSpPr/>
              <p:nvPr/>
            </p:nvSpPr>
            <p:spPr>
              <a:xfrm>
                <a:off x="2603575" y="2817275"/>
                <a:ext cx="51525" cy="51925"/>
              </a:xfrm>
              <a:custGeom>
                <a:rect b="b" l="l" r="r" t="t"/>
                <a:pathLst>
                  <a:path extrusionOk="0" h="2077" w="2061">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2647925" y="2782825"/>
                <a:ext cx="51525" cy="51525"/>
              </a:xfrm>
              <a:custGeom>
                <a:rect b="b" l="l" r="r" t="t"/>
                <a:pathLst>
                  <a:path extrusionOk="0" h="2061" w="2061">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3964850" y="2084975"/>
                <a:ext cx="51500" cy="51500"/>
              </a:xfrm>
              <a:custGeom>
                <a:rect b="b" l="l" r="r" t="t"/>
                <a:pathLst>
                  <a:path extrusionOk="0" h="2060" w="206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3" name="Google Shape;813;p17"/>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814" name="Google Shape;814;p17"/>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815" name="Google Shape;815;p17"/>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grpSp>
        <p:nvGrpSpPr>
          <p:cNvPr id="816" name="Google Shape;816;p17"/>
          <p:cNvGrpSpPr/>
          <p:nvPr/>
        </p:nvGrpSpPr>
        <p:grpSpPr>
          <a:xfrm rot="5400000">
            <a:off x="7181806" y="4282888"/>
            <a:ext cx="3920587" cy="1824125"/>
            <a:chOff x="7423500" y="3586650"/>
            <a:chExt cx="3920587" cy="1824125"/>
          </a:xfrm>
        </p:grpSpPr>
        <p:grpSp>
          <p:nvGrpSpPr>
            <p:cNvPr id="817" name="Google Shape;817;p17"/>
            <p:cNvGrpSpPr/>
            <p:nvPr/>
          </p:nvGrpSpPr>
          <p:grpSpPr>
            <a:xfrm>
              <a:off x="7802532" y="3702559"/>
              <a:ext cx="3541556" cy="1323917"/>
              <a:chOff x="2133050" y="2071900"/>
              <a:chExt cx="2132825" cy="797300"/>
            </a:xfrm>
          </p:grpSpPr>
          <p:sp>
            <p:nvSpPr>
              <p:cNvPr id="818" name="Google Shape;818;p17"/>
              <p:cNvSpPr/>
              <p:nvPr/>
            </p:nvSpPr>
            <p:spPr>
              <a:xfrm>
                <a:off x="2270875" y="2219625"/>
                <a:ext cx="747000" cy="267375"/>
              </a:xfrm>
              <a:custGeom>
                <a:rect b="b" l="l" r="r" t="t"/>
                <a:pathLst>
                  <a:path extrusionOk="0" h="10695" w="2988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2182175" y="2199825"/>
                <a:ext cx="1311375" cy="282025"/>
              </a:xfrm>
              <a:custGeom>
                <a:rect b="b" l="l" r="r" t="t"/>
                <a:pathLst>
                  <a:path extrusionOk="0" h="11281" w="52455">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3182625" y="2105550"/>
                <a:ext cx="901850" cy="61825"/>
              </a:xfrm>
              <a:custGeom>
                <a:rect b="b" l="l" r="r" t="t"/>
                <a:pathLst>
                  <a:path extrusionOk="0" h="2473" w="36074">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7"/>
              <p:cNvSpPr/>
              <p:nvPr/>
            </p:nvSpPr>
            <p:spPr>
              <a:xfrm>
                <a:off x="3306975" y="2135275"/>
                <a:ext cx="934350" cy="79225"/>
              </a:xfrm>
              <a:custGeom>
                <a:rect b="b" l="l" r="r" t="t"/>
                <a:pathLst>
                  <a:path extrusionOk="0" h="3169" w="37374">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7"/>
              <p:cNvSpPr/>
              <p:nvPr/>
            </p:nvSpPr>
            <p:spPr>
              <a:xfrm>
                <a:off x="2627350" y="2303600"/>
                <a:ext cx="1638525" cy="516475"/>
              </a:xfrm>
              <a:custGeom>
                <a:rect b="b" l="l" r="r" t="t"/>
                <a:pathLst>
                  <a:path extrusionOk="0" h="20659" w="65541">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2216225" y="2328550"/>
                <a:ext cx="1225450" cy="460250"/>
              </a:xfrm>
              <a:custGeom>
                <a:rect b="b" l="l" r="r" t="t"/>
                <a:pathLst>
                  <a:path extrusionOk="0" h="18410" w="49018">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2338600" y="2308750"/>
                <a:ext cx="1145850" cy="383400"/>
              </a:xfrm>
              <a:custGeom>
                <a:rect b="b" l="l" r="r" t="t"/>
                <a:pathLst>
                  <a:path extrusionOk="0" h="15336" w="45834">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2270875" y="2288925"/>
                <a:ext cx="1995000" cy="386200"/>
              </a:xfrm>
              <a:custGeom>
                <a:rect b="b" l="l" r="r" t="t"/>
                <a:pathLst>
                  <a:path extrusionOk="0" h="15448" w="7980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7"/>
              <p:cNvSpPr/>
              <p:nvPr/>
            </p:nvSpPr>
            <p:spPr>
              <a:xfrm>
                <a:off x="2607925" y="2239425"/>
                <a:ext cx="850775" cy="188150"/>
              </a:xfrm>
              <a:custGeom>
                <a:rect b="b" l="l" r="r" t="t"/>
                <a:pathLst>
                  <a:path extrusionOk="0" h="7526" w="34031">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2686750" y="2749175"/>
                <a:ext cx="134675" cy="49125"/>
              </a:xfrm>
              <a:custGeom>
                <a:rect b="b" l="l" r="r" t="t"/>
                <a:pathLst>
                  <a:path extrusionOk="0" h="1965" w="5387">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3467400" y="217645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2234450" y="2646575"/>
                <a:ext cx="46750" cy="46775"/>
              </a:xfrm>
              <a:custGeom>
                <a:rect b="b" l="l" r="r" t="t"/>
                <a:pathLst>
                  <a:path extrusionOk="0" h="1871" w="187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2175025" y="2735700"/>
                <a:ext cx="46775" cy="46750"/>
              </a:xfrm>
              <a:custGeom>
                <a:rect b="b" l="l" r="r" t="t"/>
                <a:pathLst>
                  <a:path extrusionOk="0" h="1870" w="1871">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2502175" y="2587175"/>
                <a:ext cx="46375" cy="46750"/>
              </a:xfrm>
              <a:custGeom>
                <a:rect b="b" l="l" r="r" t="t"/>
                <a:pathLst>
                  <a:path extrusionOk="0" h="1870" w="1855">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7"/>
              <p:cNvSpPr/>
              <p:nvPr/>
            </p:nvSpPr>
            <p:spPr>
              <a:xfrm>
                <a:off x="2774275" y="2309925"/>
                <a:ext cx="46775" cy="46775"/>
              </a:xfrm>
              <a:custGeom>
                <a:rect b="b" l="l" r="r" t="t"/>
                <a:pathLst>
                  <a:path extrusionOk="0" h="1871" w="1871">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7"/>
              <p:cNvSpPr/>
              <p:nvPr/>
            </p:nvSpPr>
            <p:spPr>
              <a:xfrm>
                <a:off x="2803975" y="2780450"/>
                <a:ext cx="46775" cy="46375"/>
              </a:xfrm>
              <a:custGeom>
                <a:rect b="b" l="l" r="r" t="t"/>
                <a:pathLst>
                  <a:path extrusionOk="0" h="1855" w="1871">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3462250" y="2334875"/>
                <a:ext cx="46750" cy="46375"/>
              </a:xfrm>
              <a:custGeom>
                <a:rect b="b" l="l" r="r" t="t"/>
                <a:pathLst>
                  <a:path extrusionOk="0" h="1855" w="187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3165600" y="2141600"/>
                <a:ext cx="46350" cy="46750"/>
              </a:xfrm>
              <a:custGeom>
                <a:rect b="b" l="l" r="r" t="t"/>
                <a:pathLst>
                  <a:path extrusionOk="0" h="1870" w="1854">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7"/>
              <p:cNvSpPr/>
              <p:nvPr/>
            </p:nvSpPr>
            <p:spPr>
              <a:xfrm>
                <a:off x="2843600" y="2404200"/>
                <a:ext cx="46750" cy="46350"/>
              </a:xfrm>
              <a:custGeom>
                <a:rect b="b" l="l" r="r" t="t"/>
                <a:pathLst>
                  <a:path extrusionOk="0" h="1854" w="187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7"/>
              <p:cNvSpPr/>
              <p:nvPr/>
            </p:nvSpPr>
            <p:spPr>
              <a:xfrm>
                <a:off x="2249500" y="248340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2864575" y="2111500"/>
                <a:ext cx="217075" cy="25375"/>
              </a:xfrm>
              <a:custGeom>
                <a:rect b="b" l="l" r="r" t="t"/>
                <a:pathLst>
                  <a:path extrusionOk="0" h="1015" w="8683">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3067775" y="2079025"/>
                <a:ext cx="46750" cy="46350"/>
              </a:xfrm>
              <a:custGeom>
                <a:rect b="b" l="l" r="r" t="t"/>
                <a:pathLst>
                  <a:path extrusionOk="0" h="1854" w="187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7"/>
              <p:cNvSpPr/>
              <p:nvPr/>
            </p:nvSpPr>
            <p:spPr>
              <a:xfrm>
                <a:off x="2827750" y="2071900"/>
                <a:ext cx="51500" cy="51500"/>
              </a:xfrm>
              <a:custGeom>
                <a:rect b="b" l="l" r="r" t="t"/>
                <a:pathLst>
                  <a:path extrusionOk="0" h="2060" w="206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7"/>
              <p:cNvSpPr/>
              <p:nvPr/>
            </p:nvSpPr>
            <p:spPr>
              <a:xfrm>
                <a:off x="3261825" y="2119425"/>
                <a:ext cx="51525" cy="51500"/>
              </a:xfrm>
              <a:custGeom>
                <a:rect b="b" l="l" r="r" t="t"/>
                <a:pathLst>
                  <a:path extrusionOk="0" h="2060" w="2061">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7"/>
              <p:cNvSpPr/>
              <p:nvPr/>
            </p:nvSpPr>
            <p:spPr>
              <a:xfrm>
                <a:off x="3004400" y="2223575"/>
                <a:ext cx="51500" cy="51525"/>
              </a:xfrm>
              <a:custGeom>
                <a:rect b="b" l="l" r="r" t="t"/>
                <a:pathLst>
                  <a:path extrusionOk="0" h="2061" w="206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7"/>
              <p:cNvSpPr/>
              <p:nvPr/>
            </p:nvSpPr>
            <p:spPr>
              <a:xfrm>
                <a:off x="2301375" y="2683825"/>
                <a:ext cx="51525" cy="51500"/>
              </a:xfrm>
              <a:custGeom>
                <a:rect b="b" l="l" r="r" t="t"/>
                <a:pathLst>
                  <a:path extrusionOk="0" h="2060" w="2061">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7"/>
              <p:cNvSpPr/>
              <p:nvPr/>
            </p:nvSpPr>
            <p:spPr>
              <a:xfrm>
                <a:off x="2133050" y="2456075"/>
                <a:ext cx="51525" cy="51525"/>
              </a:xfrm>
              <a:custGeom>
                <a:rect b="b" l="l" r="r" t="t"/>
                <a:pathLst>
                  <a:path extrusionOk="0" h="2061" w="2061">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7"/>
              <p:cNvSpPr/>
              <p:nvPr/>
            </p:nvSpPr>
            <p:spPr>
              <a:xfrm>
                <a:off x="2603575" y="2817275"/>
                <a:ext cx="51525" cy="51925"/>
              </a:xfrm>
              <a:custGeom>
                <a:rect b="b" l="l" r="r" t="t"/>
                <a:pathLst>
                  <a:path extrusionOk="0" h="2077" w="2061">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7"/>
              <p:cNvSpPr/>
              <p:nvPr/>
            </p:nvSpPr>
            <p:spPr>
              <a:xfrm>
                <a:off x="2647925" y="2782825"/>
                <a:ext cx="51525" cy="51525"/>
              </a:xfrm>
              <a:custGeom>
                <a:rect b="b" l="l" r="r" t="t"/>
                <a:pathLst>
                  <a:path extrusionOk="0" h="2061" w="2061">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7"/>
              <p:cNvSpPr/>
              <p:nvPr/>
            </p:nvSpPr>
            <p:spPr>
              <a:xfrm>
                <a:off x="3964850" y="2084975"/>
                <a:ext cx="51500" cy="51500"/>
              </a:xfrm>
              <a:custGeom>
                <a:rect b="b" l="l" r="r" t="t"/>
                <a:pathLst>
                  <a:path extrusionOk="0" h="2060" w="206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8" name="Google Shape;848;p17"/>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849" name="Google Shape;849;p17"/>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850" name="Google Shape;850;p17"/>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
    <p:spTree>
      <p:nvGrpSpPr>
        <p:cNvPr id="851" name="Shape 851"/>
        <p:cNvGrpSpPr/>
        <p:nvPr/>
      </p:nvGrpSpPr>
      <p:grpSpPr>
        <a:xfrm>
          <a:off x="0" y="0"/>
          <a:ext cx="0" cy="0"/>
          <a:chOff x="0" y="0"/>
          <a:chExt cx="0" cy="0"/>
        </a:xfrm>
      </p:grpSpPr>
      <p:pic>
        <p:nvPicPr>
          <p:cNvPr id="852" name="Google Shape;852;p18"/>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853" name="Google Shape;853;p18"/>
          <p:cNvSpPr txBox="1"/>
          <p:nvPr>
            <p:ph idx="1" type="subTitle"/>
          </p:nvPr>
        </p:nvSpPr>
        <p:spPr>
          <a:xfrm>
            <a:off x="720000" y="1212525"/>
            <a:ext cx="7704000" cy="89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854" name="Google Shape;85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55" name="Google Shape;855;p18"/>
          <p:cNvGrpSpPr/>
          <p:nvPr/>
        </p:nvGrpSpPr>
        <p:grpSpPr>
          <a:xfrm>
            <a:off x="7880700" y="361707"/>
            <a:ext cx="3463387" cy="1573618"/>
            <a:chOff x="7880700" y="361707"/>
            <a:chExt cx="3463387" cy="1573618"/>
          </a:xfrm>
        </p:grpSpPr>
        <p:grpSp>
          <p:nvGrpSpPr>
            <p:cNvPr id="856" name="Google Shape;856;p18"/>
            <p:cNvGrpSpPr/>
            <p:nvPr/>
          </p:nvGrpSpPr>
          <p:grpSpPr>
            <a:xfrm flipH="1">
              <a:off x="8436907" y="361707"/>
              <a:ext cx="2907181" cy="1177348"/>
              <a:chOff x="2442775" y="3274750"/>
              <a:chExt cx="1690025" cy="684425"/>
            </a:xfrm>
          </p:grpSpPr>
          <p:sp>
            <p:nvSpPr>
              <p:cNvPr id="857" name="Google Shape;857;p18"/>
              <p:cNvSpPr/>
              <p:nvPr/>
            </p:nvSpPr>
            <p:spPr>
              <a:xfrm>
                <a:off x="2683575" y="3475550"/>
                <a:ext cx="870175" cy="445600"/>
              </a:xfrm>
              <a:custGeom>
                <a:rect b="b" l="l" r="r" t="t"/>
                <a:pathLst>
                  <a:path extrusionOk="0" h="17824" w="34807">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8"/>
              <p:cNvSpPr/>
              <p:nvPr/>
            </p:nvSpPr>
            <p:spPr>
              <a:xfrm>
                <a:off x="3728800" y="3776950"/>
                <a:ext cx="359650" cy="139050"/>
              </a:xfrm>
              <a:custGeom>
                <a:rect b="b" l="l" r="r" t="t"/>
                <a:pathLst>
                  <a:path extrusionOk="0" h="5562" w="14386">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8"/>
              <p:cNvSpPr/>
              <p:nvPr/>
            </p:nvSpPr>
            <p:spPr>
              <a:xfrm>
                <a:off x="2739025" y="3416125"/>
                <a:ext cx="1218725" cy="460275"/>
              </a:xfrm>
              <a:custGeom>
                <a:rect b="b" l="l" r="r" t="t"/>
                <a:pathLst>
                  <a:path extrusionOk="0" h="18411" w="48749">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2696650" y="3396325"/>
                <a:ext cx="1145050" cy="383025"/>
              </a:xfrm>
              <a:custGeom>
                <a:rect b="b" l="l" r="r" t="t"/>
                <a:pathLst>
                  <a:path extrusionOk="0" h="15321" w="45802">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2491100" y="3376525"/>
                <a:ext cx="1412375" cy="386200"/>
              </a:xfrm>
              <a:custGeom>
                <a:rect b="b" l="l" r="r" t="t"/>
                <a:pathLst>
                  <a:path extrusionOk="0" h="15448" w="56495">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8"/>
              <p:cNvSpPr/>
              <p:nvPr/>
            </p:nvSpPr>
            <p:spPr>
              <a:xfrm>
                <a:off x="3040050" y="3312775"/>
                <a:ext cx="532725" cy="192500"/>
              </a:xfrm>
              <a:custGeom>
                <a:rect b="b" l="l" r="r" t="t"/>
                <a:pathLst>
                  <a:path extrusionOk="0" h="7700" w="21309">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8"/>
              <p:cNvSpPr/>
              <p:nvPr/>
            </p:nvSpPr>
            <p:spPr>
              <a:xfrm>
                <a:off x="2618225" y="3346825"/>
                <a:ext cx="692750" cy="168350"/>
              </a:xfrm>
              <a:custGeom>
                <a:rect b="b" l="l" r="r" t="t"/>
                <a:pathLst>
                  <a:path extrusionOk="0" h="6734" w="2771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8"/>
              <p:cNvSpPr/>
              <p:nvPr/>
            </p:nvSpPr>
            <p:spPr>
              <a:xfrm>
                <a:off x="3526800" y="3912800"/>
                <a:ext cx="46375" cy="46375"/>
              </a:xfrm>
              <a:custGeom>
                <a:rect b="b" l="l" r="r" t="t"/>
                <a:pathLst>
                  <a:path extrusionOk="0" h="1855" w="1855">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4086050" y="3828450"/>
                <a:ext cx="46750" cy="46750"/>
              </a:xfrm>
              <a:custGeom>
                <a:rect b="b" l="l" r="r" t="t"/>
                <a:pathLst>
                  <a:path extrusionOk="0" h="1870" w="187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2670500" y="3427625"/>
                <a:ext cx="46375" cy="46350"/>
              </a:xfrm>
              <a:custGeom>
                <a:rect b="b" l="l" r="r" t="t"/>
                <a:pathLst>
                  <a:path extrusionOk="0" h="1854" w="1855">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3289175" y="3487025"/>
                <a:ext cx="46350" cy="46375"/>
              </a:xfrm>
              <a:custGeom>
                <a:rect b="b" l="l" r="r" t="t"/>
                <a:pathLst>
                  <a:path extrusionOk="0" h="1855" w="1854">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3002025" y="3274750"/>
                <a:ext cx="46750" cy="46750"/>
              </a:xfrm>
              <a:custGeom>
                <a:rect b="b" l="l" r="r" t="t"/>
                <a:pathLst>
                  <a:path extrusionOk="0" h="1870" w="187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3625825" y="3675175"/>
                <a:ext cx="46350" cy="46350"/>
              </a:xfrm>
              <a:custGeom>
                <a:rect b="b" l="l" r="r" t="t"/>
                <a:pathLst>
                  <a:path extrusionOk="0" h="1854" w="1854">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8"/>
              <p:cNvSpPr/>
              <p:nvPr/>
            </p:nvSpPr>
            <p:spPr>
              <a:xfrm>
                <a:off x="3699875" y="3754375"/>
                <a:ext cx="46775" cy="46375"/>
              </a:xfrm>
              <a:custGeom>
                <a:rect b="b" l="l" r="r" t="t"/>
                <a:pathLst>
                  <a:path extrusionOk="0" h="1855" w="1871">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8"/>
              <p:cNvSpPr/>
              <p:nvPr/>
            </p:nvSpPr>
            <p:spPr>
              <a:xfrm>
                <a:off x="3954950" y="3816175"/>
                <a:ext cx="51500" cy="51500"/>
              </a:xfrm>
              <a:custGeom>
                <a:rect b="b" l="l" r="r" t="t"/>
                <a:pathLst>
                  <a:path extrusionOk="0" h="2060" w="206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3900675" y="3731800"/>
                <a:ext cx="51525" cy="51525"/>
              </a:xfrm>
              <a:custGeom>
                <a:rect b="b" l="l" r="r" t="t"/>
                <a:pathLst>
                  <a:path extrusionOk="0" h="2061" w="2061">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3826225" y="3771400"/>
                <a:ext cx="51525" cy="51525"/>
              </a:xfrm>
              <a:custGeom>
                <a:rect b="b" l="l" r="r" t="t"/>
                <a:pathLst>
                  <a:path extrusionOk="0" h="2061" w="2061">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3360850" y="3410200"/>
                <a:ext cx="51525" cy="51500"/>
              </a:xfrm>
              <a:custGeom>
                <a:rect b="b" l="l" r="r" t="t"/>
                <a:pathLst>
                  <a:path extrusionOk="0" h="2060" w="2061">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8"/>
              <p:cNvSpPr/>
              <p:nvPr/>
            </p:nvSpPr>
            <p:spPr>
              <a:xfrm>
                <a:off x="2442775" y="3353175"/>
                <a:ext cx="51525" cy="51500"/>
              </a:xfrm>
              <a:custGeom>
                <a:rect b="b" l="l" r="r" t="t"/>
                <a:pathLst>
                  <a:path extrusionOk="0" h="2060" w="2061">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8"/>
              <p:cNvSpPr/>
              <p:nvPr/>
            </p:nvSpPr>
            <p:spPr>
              <a:xfrm>
                <a:off x="2569525" y="3318300"/>
                <a:ext cx="51500" cy="51925"/>
              </a:xfrm>
              <a:custGeom>
                <a:rect b="b" l="l" r="r" t="t"/>
                <a:pathLst>
                  <a:path extrusionOk="0" h="2077" w="206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2634875" y="3515950"/>
                <a:ext cx="51500" cy="51500"/>
              </a:xfrm>
              <a:custGeom>
                <a:rect b="b" l="l" r="r" t="t"/>
                <a:pathLst>
                  <a:path extrusionOk="0" h="2060" w="206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8" name="Google Shape;878;p18"/>
            <p:cNvPicPr preferRelativeResize="0"/>
            <p:nvPr/>
          </p:nvPicPr>
          <p:blipFill>
            <a:blip r:embed="rId3">
              <a:alphaModFix amt="40000"/>
            </a:blip>
            <a:stretch>
              <a:fillRect/>
            </a:stretch>
          </p:blipFill>
          <p:spPr>
            <a:xfrm>
              <a:off x="7880700" y="757975"/>
              <a:ext cx="1177350" cy="117735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79" name="Shape 879"/>
        <p:cNvGrpSpPr/>
        <p:nvPr/>
      </p:nvGrpSpPr>
      <p:grpSpPr>
        <a:xfrm>
          <a:off x="0" y="0"/>
          <a:ext cx="0" cy="0"/>
          <a:chOff x="0" y="0"/>
          <a:chExt cx="0" cy="0"/>
        </a:xfrm>
      </p:grpSpPr>
      <p:pic>
        <p:nvPicPr>
          <p:cNvPr id="880" name="Google Shape;880;p19"/>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881" name="Google Shape;881;p19"/>
          <p:cNvSpPr txBox="1"/>
          <p:nvPr>
            <p:ph idx="1" type="subTitle"/>
          </p:nvPr>
        </p:nvSpPr>
        <p:spPr>
          <a:xfrm>
            <a:off x="720000" y="1644675"/>
            <a:ext cx="2336400" cy="71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882" name="Google Shape;882;p19"/>
          <p:cNvSpPr txBox="1"/>
          <p:nvPr>
            <p:ph idx="2" type="subTitle"/>
          </p:nvPr>
        </p:nvSpPr>
        <p:spPr>
          <a:xfrm>
            <a:off x="720000" y="2324084"/>
            <a:ext cx="2336400" cy="17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3" name="Google Shape;883;p19"/>
          <p:cNvSpPr txBox="1"/>
          <p:nvPr>
            <p:ph idx="3" type="subTitle"/>
          </p:nvPr>
        </p:nvSpPr>
        <p:spPr>
          <a:xfrm>
            <a:off x="3403800" y="2324084"/>
            <a:ext cx="2336400" cy="17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4" name="Google Shape;884;p19"/>
          <p:cNvSpPr txBox="1"/>
          <p:nvPr>
            <p:ph idx="4" type="subTitle"/>
          </p:nvPr>
        </p:nvSpPr>
        <p:spPr>
          <a:xfrm>
            <a:off x="6087600" y="2324084"/>
            <a:ext cx="2336400" cy="17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5" name="Google Shape;88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6" name="Google Shape;886;p19"/>
          <p:cNvSpPr txBox="1"/>
          <p:nvPr>
            <p:ph idx="5" type="subTitle"/>
          </p:nvPr>
        </p:nvSpPr>
        <p:spPr>
          <a:xfrm>
            <a:off x="3403800" y="1644675"/>
            <a:ext cx="2336400" cy="71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887" name="Google Shape;887;p19"/>
          <p:cNvSpPr txBox="1"/>
          <p:nvPr>
            <p:ph idx="6" type="subTitle"/>
          </p:nvPr>
        </p:nvSpPr>
        <p:spPr>
          <a:xfrm>
            <a:off x="6087600" y="1644675"/>
            <a:ext cx="2336400" cy="71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grpSp>
        <p:nvGrpSpPr>
          <p:cNvPr id="888" name="Google Shape;888;p19"/>
          <p:cNvGrpSpPr/>
          <p:nvPr/>
        </p:nvGrpSpPr>
        <p:grpSpPr>
          <a:xfrm>
            <a:off x="-500554" y="3675900"/>
            <a:ext cx="2068704" cy="3229004"/>
            <a:chOff x="-500554" y="3675900"/>
            <a:chExt cx="2068704" cy="3229004"/>
          </a:xfrm>
        </p:grpSpPr>
        <p:grpSp>
          <p:nvGrpSpPr>
            <p:cNvPr id="889" name="Google Shape;889;p19"/>
            <p:cNvGrpSpPr/>
            <p:nvPr/>
          </p:nvGrpSpPr>
          <p:grpSpPr>
            <a:xfrm rot="-5400000">
              <a:off x="-1283301" y="4624525"/>
              <a:ext cx="3063126" cy="1497633"/>
              <a:chOff x="2191675" y="4192425"/>
              <a:chExt cx="1929650" cy="943450"/>
            </a:xfrm>
          </p:grpSpPr>
          <p:sp>
            <p:nvSpPr>
              <p:cNvPr id="890" name="Google Shape;890;p19"/>
              <p:cNvSpPr/>
              <p:nvPr/>
            </p:nvSpPr>
            <p:spPr>
              <a:xfrm>
                <a:off x="3010325" y="4489875"/>
                <a:ext cx="870175" cy="445600"/>
              </a:xfrm>
              <a:custGeom>
                <a:rect b="b" l="l" r="r" t="t"/>
                <a:pathLst>
                  <a:path extrusionOk="0" h="17824" w="34807">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a:off x="2475650" y="4495025"/>
                <a:ext cx="359650" cy="139025"/>
              </a:xfrm>
              <a:custGeom>
                <a:rect b="b" l="l" r="r" t="t"/>
                <a:pathLst>
                  <a:path extrusionOk="0" h="5561" w="14386">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a:off x="2605950" y="4534625"/>
                <a:ext cx="1219125" cy="460250"/>
              </a:xfrm>
              <a:custGeom>
                <a:rect b="b" l="l" r="r" t="t"/>
                <a:pathLst>
                  <a:path extrusionOk="0" h="18410" w="48765">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9"/>
              <p:cNvSpPr/>
              <p:nvPr/>
            </p:nvSpPr>
            <p:spPr>
              <a:xfrm>
                <a:off x="2722000" y="4631650"/>
                <a:ext cx="1145050" cy="383025"/>
              </a:xfrm>
              <a:custGeom>
                <a:rect b="b" l="l" r="r" t="t"/>
                <a:pathLst>
                  <a:path extrusionOk="0" h="15321" w="45802">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9"/>
              <p:cNvSpPr/>
              <p:nvPr/>
            </p:nvSpPr>
            <p:spPr>
              <a:xfrm>
                <a:off x="2660600" y="4648300"/>
                <a:ext cx="1412000" cy="386175"/>
              </a:xfrm>
              <a:custGeom>
                <a:rect b="b" l="l" r="r" t="t"/>
                <a:pathLst>
                  <a:path extrusionOk="0" h="15447" w="5648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9"/>
              <p:cNvSpPr/>
              <p:nvPr/>
            </p:nvSpPr>
            <p:spPr>
              <a:xfrm>
                <a:off x="2990525" y="4905725"/>
                <a:ext cx="533525" cy="192525"/>
              </a:xfrm>
              <a:custGeom>
                <a:rect b="b" l="l" r="r" t="t"/>
                <a:pathLst>
                  <a:path extrusionOk="0" h="7701" w="21341">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9"/>
              <p:cNvSpPr/>
              <p:nvPr/>
            </p:nvSpPr>
            <p:spPr>
              <a:xfrm>
                <a:off x="3253125" y="4895825"/>
                <a:ext cx="692725" cy="168375"/>
              </a:xfrm>
              <a:custGeom>
                <a:rect b="b" l="l" r="r" t="t"/>
                <a:pathLst>
                  <a:path extrusionOk="0" h="6735" w="27709">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9"/>
              <p:cNvSpPr/>
              <p:nvPr/>
            </p:nvSpPr>
            <p:spPr>
              <a:xfrm>
                <a:off x="2990125" y="4451850"/>
                <a:ext cx="46375" cy="46350"/>
              </a:xfrm>
              <a:custGeom>
                <a:rect b="b" l="l" r="r" t="t"/>
                <a:pathLst>
                  <a:path extrusionOk="0" h="1854" w="1855">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9"/>
              <p:cNvSpPr/>
              <p:nvPr/>
            </p:nvSpPr>
            <p:spPr>
              <a:xfrm>
                <a:off x="2430900" y="4535825"/>
                <a:ext cx="46350" cy="46750"/>
              </a:xfrm>
              <a:custGeom>
                <a:rect b="b" l="l" r="r" t="t"/>
                <a:pathLst>
                  <a:path extrusionOk="0" h="1870" w="1854">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9"/>
              <p:cNvSpPr/>
              <p:nvPr/>
            </p:nvSpPr>
            <p:spPr>
              <a:xfrm>
                <a:off x="3846425" y="4937025"/>
                <a:ext cx="46750" cy="46375"/>
              </a:xfrm>
              <a:custGeom>
                <a:rect b="b" l="l" r="r" t="t"/>
                <a:pathLst>
                  <a:path extrusionOk="0" h="1855" w="187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9"/>
              <p:cNvSpPr/>
              <p:nvPr/>
            </p:nvSpPr>
            <p:spPr>
              <a:xfrm>
                <a:off x="3227775" y="4877625"/>
                <a:ext cx="46375" cy="46350"/>
              </a:xfrm>
              <a:custGeom>
                <a:rect b="b" l="l" r="r" t="t"/>
                <a:pathLst>
                  <a:path extrusionOk="0" h="1854" w="1855">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9"/>
              <p:cNvSpPr/>
              <p:nvPr/>
            </p:nvSpPr>
            <p:spPr>
              <a:xfrm>
                <a:off x="3514925" y="5089500"/>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a:off x="2891125" y="4689475"/>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2816650" y="4610275"/>
                <a:ext cx="46775" cy="46350"/>
              </a:xfrm>
              <a:custGeom>
                <a:rect b="b" l="l" r="r" t="t"/>
                <a:pathLst>
                  <a:path extrusionOk="0" h="1854" w="1871">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2556850" y="4543350"/>
                <a:ext cx="51500" cy="51500"/>
              </a:xfrm>
              <a:custGeom>
                <a:rect b="b" l="l" r="r" t="t"/>
                <a:pathLst>
                  <a:path extrusionOk="0" h="2060" w="206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2611500" y="4627700"/>
                <a:ext cx="51500" cy="51525"/>
              </a:xfrm>
              <a:custGeom>
                <a:rect b="b" l="l" r="r" t="t"/>
                <a:pathLst>
                  <a:path extrusionOk="0" h="2061" w="206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9"/>
              <p:cNvSpPr/>
              <p:nvPr/>
            </p:nvSpPr>
            <p:spPr>
              <a:xfrm>
                <a:off x="2685550" y="4588100"/>
                <a:ext cx="51525" cy="51500"/>
              </a:xfrm>
              <a:custGeom>
                <a:rect b="b" l="l" r="r" t="t"/>
                <a:pathLst>
                  <a:path extrusionOk="0" h="2060" w="2061">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9"/>
              <p:cNvSpPr/>
              <p:nvPr/>
            </p:nvSpPr>
            <p:spPr>
              <a:xfrm>
                <a:off x="3150925" y="4949300"/>
                <a:ext cx="51525" cy="51525"/>
              </a:xfrm>
              <a:custGeom>
                <a:rect b="b" l="l" r="r" t="t"/>
                <a:pathLst>
                  <a:path extrusionOk="0" h="2061" w="2061">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9"/>
              <p:cNvSpPr/>
              <p:nvPr/>
            </p:nvSpPr>
            <p:spPr>
              <a:xfrm>
                <a:off x="4069800" y="5006350"/>
                <a:ext cx="51525" cy="51500"/>
              </a:xfrm>
              <a:custGeom>
                <a:rect b="b" l="l" r="r" t="t"/>
                <a:pathLst>
                  <a:path extrusionOk="0" h="2060" w="2061">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9"/>
              <p:cNvSpPr/>
              <p:nvPr/>
            </p:nvSpPr>
            <p:spPr>
              <a:xfrm>
                <a:off x="3942675" y="5040800"/>
                <a:ext cx="51500" cy="51500"/>
              </a:xfrm>
              <a:custGeom>
                <a:rect b="b" l="l" r="r" t="t"/>
                <a:pathLst>
                  <a:path extrusionOk="0" h="2060" w="206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9"/>
              <p:cNvSpPr/>
              <p:nvPr/>
            </p:nvSpPr>
            <p:spPr>
              <a:xfrm>
                <a:off x="3877325" y="4843550"/>
                <a:ext cx="51500" cy="51525"/>
              </a:xfrm>
              <a:custGeom>
                <a:rect b="b" l="l" r="r" t="t"/>
                <a:pathLst>
                  <a:path extrusionOk="0" h="2061" w="206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9"/>
              <p:cNvSpPr/>
              <p:nvPr/>
            </p:nvSpPr>
            <p:spPr>
              <a:xfrm>
                <a:off x="2432875" y="4392825"/>
                <a:ext cx="869775" cy="445600"/>
              </a:xfrm>
              <a:custGeom>
                <a:rect b="b" l="l" r="r" t="t"/>
                <a:pathLst>
                  <a:path extrusionOk="0" h="17824" w="34791">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9"/>
              <p:cNvSpPr/>
              <p:nvPr/>
            </p:nvSpPr>
            <p:spPr>
              <a:xfrm>
                <a:off x="3477700" y="4694250"/>
                <a:ext cx="359650" cy="139425"/>
              </a:xfrm>
              <a:custGeom>
                <a:rect b="b" l="l" r="r" t="t"/>
                <a:pathLst>
                  <a:path extrusionOk="0" h="5577" w="14386">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9"/>
              <p:cNvSpPr/>
              <p:nvPr/>
            </p:nvSpPr>
            <p:spPr>
              <a:xfrm>
                <a:off x="2488325" y="4333425"/>
                <a:ext cx="1218700" cy="460650"/>
              </a:xfrm>
              <a:custGeom>
                <a:rect b="b" l="l" r="r" t="t"/>
                <a:pathLst>
                  <a:path extrusionOk="0" h="18426" w="48748">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9"/>
              <p:cNvSpPr/>
              <p:nvPr/>
            </p:nvSpPr>
            <p:spPr>
              <a:xfrm>
                <a:off x="2445950" y="4313625"/>
                <a:ext cx="1144650" cy="383400"/>
              </a:xfrm>
              <a:custGeom>
                <a:rect b="b" l="l" r="r" t="t"/>
                <a:pathLst>
                  <a:path extrusionOk="0" h="15336" w="45786">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9"/>
              <p:cNvSpPr/>
              <p:nvPr/>
            </p:nvSpPr>
            <p:spPr>
              <a:xfrm>
                <a:off x="2240775" y="4293825"/>
                <a:ext cx="1412000" cy="386175"/>
              </a:xfrm>
              <a:custGeom>
                <a:rect b="b" l="l" r="r" t="t"/>
                <a:pathLst>
                  <a:path extrusionOk="0" h="15447" w="5648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
              <p:cNvSpPr/>
              <p:nvPr/>
            </p:nvSpPr>
            <p:spPr>
              <a:xfrm>
                <a:off x="2789325" y="4230050"/>
                <a:ext cx="532725" cy="192525"/>
              </a:xfrm>
              <a:custGeom>
                <a:rect b="b" l="l" r="r" t="t"/>
                <a:pathLst>
                  <a:path extrusionOk="0" h="7701" w="21309">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9"/>
              <p:cNvSpPr/>
              <p:nvPr/>
            </p:nvSpPr>
            <p:spPr>
              <a:xfrm>
                <a:off x="2367525" y="4264100"/>
                <a:ext cx="692350" cy="168375"/>
              </a:xfrm>
              <a:custGeom>
                <a:rect b="b" l="l" r="r" t="t"/>
                <a:pathLst>
                  <a:path extrusionOk="0" h="6735" w="27694">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9"/>
              <p:cNvSpPr/>
              <p:nvPr/>
            </p:nvSpPr>
            <p:spPr>
              <a:xfrm>
                <a:off x="3275700" y="4830100"/>
                <a:ext cx="46750" cy="46350"/>
              </a:xfrm>
              <a:custGeom>
                <a:rect b="b" l="l" r="r" t="t"/>
                <a:pathLst>
                  <a:path extrusionOk="0" h="1854" w="187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9"/>
              <p:cNvSpPr/>
              <p:nvPr/>
            </p:nvSpPr>
            <p:spPr>
              <a:xfrm>
                <a:off x="3835325" y="4745725"/>
                <a:ext cx="46375" cy="46750"/>
              </a:xfrm>
              <a:custGeom>
                <a:rect b="b" l="l" r="r" t="t"/>
                <a:pathLst>
                  <a:path extrusionOk="0" h="1870" w="1855">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9"/>
              <p:cNvSpPr/>
              <p:nvPr/>
            </p:nvSpPr>
            <p:spPr>
              <a:xfrm>
                <a:off x="2419400" y="4344900"/>
                <a:ext cx="46375" cy="46375"/>
              </a:xfrm>
              <a:custGeom>
                <a:rect b="b" l="l" r="r" t="t"/>
                <a:pathLst>
                  <a:path extrusionOk="0" h="1855" w="1855">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3038050" y="4404325"/>
                <a:ext cx="46775" cy="46350"/>
              </a:xfrm>
              <a:custGeom>
                <a:rect b="b" l="l" r="r" t="t"/>
                <a:pathLst>
                  <a:path extrusionOk="0" h="1854" w="1871">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2750925" y="4192425"/>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3374725" y="4592450"/>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3449175" y="4671675"/>
                <a:ext cx="46375" cy="46350"/>
              </a:xfrm>
              <a:custGeom>
                <a:rect b="b" l="l" r="r" t="t"/>
                <a:pathLst>
                  <a:path extrusionOk="0" h="1854" w="1855">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3704250" y="4733450"/>
                <a:ext cx="51500" cy="51500"/>
              </a:xfrm>
              <a:custGeom>
                <a:rect b="b" l="l" r="r" t="t"/>
                <a:pathLst>
                  <a:path extrusionOk="0" h="2060" w="206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9"/>
              <p:cNvSpPr/>
              <p:nvPr/>
            </p:nvSpPr>
            <p:spPr>
              <a:xfrm>
                <a:off x="3649575" y="4649075"/>
                <a:ext cx="51525" cy="51925"/>
              </a:xfrm>
              <a:custGeom>
                <a:rect b="b" l="l" r="r" t="t"/>
                <a:pathLst>
                  <a:path extrusionOk="0" h="2077" w="2061">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9"/>
              <p:cNvSpPr/>
              <p:nvPr/>
            </p:nvSpPr>
            <p:spPr>
              <a:xfrm>
                <a:off x="3575525" y="4688700"/>
                <a:ext cx="51500" cy="51900"/>
              </a:xfrm>
              <a:custGeom>
                <a:rect b="b" l="l" r="r" t="t"/>
                <a:pathLst>
                  <a:path extrusionOk="0" h="2076" w="206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3110150" y="4327475"/>
                <a:ext cx="51500" cy="51525"/>
              </a:xfrm>
              <a:custGeom>
                <a:rect b="b" l="l" r="r" t="t"/>
                <a:pathLst>
                  <a:path extrusionOk="0" h="2061" w="206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2191675" y="4270450"/>
                <a:ext cx="51500" cy="51500"/>
              </a:xfrm>
              <a:custGeom>
                <a:rect b="b" l="l" r="r" t="t"/>
                <a:pathLst>
                  <a:path extrusionOk="0" h="2060" w="206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2318400" y="4236000"/>
                <a:ext cx="51525" cy="51500"/>
              </a:xfrm>
              <a:custGeom>
                <a:rect b="b" l="l" r="r" t="t"/>
                <a:pathLst>
                  <a:path extrusionOk="0" h="2060" w="2061">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9"/>
              <p:cNvSpPr/>
              <p:nvPr/>
            </p:nvSpPr>
            <p:spPr>
              <a:xfrm>
                <a:off x="2383750" y="4433225"/>
                <a:ext cx="51525" cy="51925"/>
              </a:xfrm>
              <a:custGeom>
                <a:rect b="b" l="l" r="r" t="t"/>
                <a:pathLst>
                  <a:path extrusionOk="0" h="2077" w="2061">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2" name="Google Shape;932;p19"/>
            <p:cNvPicPr preferRelativeResize="0"/>
            <p:nvPr/>
          </p:nvPicPr>
          <p:blipFill>
            <a:blip r:embed="rId3">
              <a:alphaModFix amt="40000"/>
            </a:blip>
            <a:stretch>
              <a:fillRect/>
            </a:stretch>
          </p:blipFill>
          <p:spPr>
            <a:xfrm>
              <a:off x="390800" y="4166550"/>
              <a:ext cx="1177350" cy="1177350"/>
            </a:xfrm>
            <a:prstGeom prst="rect">
              <a:avLst/>
            </a:prstGeom>
            <a:noFill/>
            <a:ln>
              <a:noFill/>
            </a:ln>
          </p:spPr>
        </p:pic>
        <p:pic>
          <p:nvPicPr>
            <p:cNvPr id="933" name="Google Shape;933;p19"/>
            <p:cNvPicPr preferRelativeResize="0"/>
            <p:nvPr/>
          </p:nvPicPr>
          <p:blipFill>
            <a:blip r:embed="rId3">
              <a:alphaModFix amt="40000"/>
            </a:blip>
            <a:stretch>
              <a:fillRect/>
            </a:stretch>
          </p:blipFill>
          <p:spPr>
            <a:xfrm>
              <a:off x="-180275" y="3675900"/>
              <a:ext cx="1177350" cy="1177350"/>
            </a:xfrm>
            <a:prstGeom prst="rect">
              <a:avLst/>
            </a:prstGeom>
            <a:noFill/>
            <a:ln>
              <a:noFill/>
            </a:ln>
          </p:spPr>
        </p:pic>
      </p:grpSp>
      <p:grpSp>
        <p:nvGrpSpPr>
          <p:cNvPr id="934" name="Google Shape;934;p19"/>
          <p:cNvGrpSpPr/>
          <p:nvPr/>
        </p:nvGrpSpPr>
        <p:grpSpPr>
          <a:xfrm>
            <a:off x="7605625" y="-1910625"/>
            <a:ext cx="2140417" cy="3377600"/>
            <a:chOff x="7605625" y="-1910625"/>
            <a:chExt cx="2140417" cy="3377600"/>
          </a:xfrm>
        </p:grpSpPr>
        <p:grpSp>
          <p:nvGrpSpPr>
            <p:cNvPr id="935" name="Google Shape;935;p19"/>
            <p:cNvGrpSpPr/>
            <p:nvPr/>
          </p:nvGrpSpPr>
          <p:grpSpPr>
            <a:xfrm rot="-5400000">
              <a:off x="7339390" y="-1084534"/>
              <a:ext cx="3232743" cy="1580562"/>
              <a:chOff x="2191675" y="4192425"/>
              <a:chExt cx="1929650" cy="943450"/>
            </a:xfrm>
          </p:grpSpPr>
          <p:sp>
            <p:nvSpPr>
              <p:cNvPr id="936" name="Google Shape;936;p19"/>
              <p:cNvSpPr/>
              <p:nvPr/>
            </p:nvSpPr>
            <p:spPr>
              <a:xfrm>
                <a:off x="3010325" y="4489875"/>
                <a:ext cx="870175" cy="445600"/>
              </a:xfrm>
              <a:custGeom>
                <a:rect b="b" l="l" r="r" t="t"/>
                <a:pathLst>
                  <a:path extrusionOk="0" h="17824" w="34807">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9"/>
              <p:cNvSpPr/>
              <p:nvPr/>
            </p:nvSpPr>
            <p:spPr>
              <a:xfrm>
                <a:off x="2475650" y="4495025"/>
                <a:ext cx="359650" cy="139025"/>
              </a:xfrm>
              <a:custGeom>
                <a:rect b="b" l="l" r="r" t="t"/>
                <a:pathLst>
                  <a:path extrusionOk="0" h="5561" w="14386">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a:off x="2605950" y="4534625"/>
                <a:ext cx="1219125" cy="460250"/>
              </a:xfrm>
              <a:custGeom>
                <a:rect b="b" l="l" r="r" t="t"/>
                <a:pathLst>
                  <a:path extrusionOk="0" h="18410" w="48765">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a:off x="2722000" y="4631650"/>
                <a:ext cx="1145050" cy="383025"/>
              </a:xfrm>
              <a:custGeom>
                <a:rect b="b" l="l" r="r" t="t"/>
                <a:pathLst>
                  <a:path extrusionOk="0" h="15321" w="45802">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a:off x="2660600" y="4648300"/>
                <a:ext cx="1412000" cy="386175"/>
              </a:xfrm>
              <a:custGeom>
                <a:rect b="b" l="l" r="r" t="t"/>
                <a:pathLst>
                  <a:path extrusionOk="0" h="15447" w="5648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a:off x="2990525" y="4905725"/>
                <a:ext cx="533525" cy="192525"/>
              </a:xfrm>
              <a:custGeom>
                <a:rect b="b" l="l" r="r" t="t"/>
                <a:pathLst>
                  <a:path extrusionOk="0" h="7701" w="21341">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a:off x="3253125" y="4895825"/>
                <a:ext cx="692725" cy="168375"/>
              </a:xfrm>
              <a:custGeom>
                <a:rect b="b" l="l" r="r" t="t"/>
                <a:pathLst>
                  <a:path extrusionOk="0" h="6735" w="27709">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9"/>
              <p:cNvSpPr/>
              <p:nvPr/>
            </p:nvSpPr>
            <p:spPr>
              <a:xfrm>
                <a:off x="2990125" y="4451850"/>
                <a:ext cx="46375" cy="46350"/>
              </a:xfrm>
              <a:custGeom>
                <a:rect b="b" l="l" r="r" t="t"/>
                <a:pathLst>
                  <a:path extrusionOk="0" h="1854" w="1855">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9"/>
              <p:cNvSpPr/>
              <p:nvPr/>
            </p:nvSpPr>
            <p:spPr>
              <a:xfrm>
                <a:off x="2430900" y="4535825"/>
                <a:ext cx="46350" cy="46750"/>
              </a:xfrm>
              <a:custGeom>
                <a:rect b="b" l="l" r="r" t="t"/>
                <a:pathLst>
                  <a:path extrusionOk="0" h="1870" w="1854">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3846425" y="4937025"/>
                <a:ext cx="46750" cy="46375"/>
              </a:xfrm>
              <a:custGeom>
                <a:rect b="b" l="l" r="r" t="t"/>
                <a:pathLst>
                  <a:path extrusionOk="0" h="1855" w="187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3227775" y="4877625"/>
                <a:ext cx="46375" cy="46350"/>
              </a:xfrm>
              <a:custGeom>
                <a:rect b="b" l="l" r="r" t="t"/>
                <a:pathLst>
                  <a:path extrusionOk="0" h="1854" w="1855">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9"/>
              <p:cNvSpPr/>
              <p:nvPr/>
            </p:nvSpPr>
            <p:spPr>
              <a:xfrm>
                <a:off x="3514925" y="5089500"/>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9"/>
              <p:cNvSpPr/>
              <p:nvPr/>
            </p:nvSpPr>
            <p:spPr>
              <a:xfrm>
                <a:off x="2891125" y="4689475"/>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9"/>
              <p:cNvSpPr/>
              <p:nvPr/>
            </p:nvSpPr>
            <p:spPr>
              <a:xfrm>
                <a:off x="2816650" y="4610275"/>
                <a:ext cx="46775" cy="46350"/>
              </a:xfrm>
              <a:custGeom>
                <a:rect b="b" l="l" r="r" t="t"/>
                <a:pathLst>
                  <a:path extrusionOk="0" h="1854" w="1871">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9"/>
              <p:cNvSpPr/>
              <p:nvPr/>
            </p:nvSpPr>
            <p:spPr>
              <a:xfrm>
                <a:off x="2556850" y="4543350"/>
                <a:ext cx="51500" cy="51500"/>
              </a:xfrm>
              <a:custGeom>
                <a:rect b="b" l="l" r="r" t="t"/>
                <a:pathLst>
                  <a:path extrusionOk="0" h="2060" w="206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9"/>
              <p:cNvSpPr/>
              <p:nvPr/>
            </p:nvSpPr>
            <p:spPr>
              <a:xfrm>
                <a:off x="2611500" y="4627700"/>
                <a:ext cx="51500" cy="51525"/>
              </a:xfrm>
              <a:custGeom>
                <a:rect b="b" l="l" r="r" t="t"/>
                <a:pathLst>
                  <a:path extrusionOk="0" h="2061" w="206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2685550" y="4588100"/>
                <a:ext cx="51525" cy="51500"/>
              </a:xfrm>
              <a:custGeom>
                <a:rect b="b" l="l" r="r" t="t"/>
                <a:pathLst>
                  <a:path extrusionOk="0" h="2060" w="2061">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3150925" y="4949300"/>
                <a:ext cx="51525" cy="51525"/>
              </a:xfrm>
              <a:custGeom>
                <a:rect b="b" l="l" r="r" t="t"/>
                <a:pathLst>
                  <a:path extrusionOk="0" h="2061" w="2061">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4069800" y="5006350"/>
                <a:ext cx="51525" cy="51500"/>
              </a:xfrm>
              <a:custGeom>
                <a:rect b="b" l="l" r="r" t="t"/>
                <a:pathLst>
                  <a:path extrusionOk="0" h="2060" w="2061">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3942675" y="5040800"/>
                <a:ext cx="51500" cy="51500"/>
              </a:xfrm>
              <a:custGeom>
                <a:rect b="b" l="l" r="r" t="t"/>
                <a:pathLst>
                  <a:path extrusionOk="0" h="2060" w="206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3877325" y="4843550"/>
                <a:ext cx="51500" cy="51525"/>
              </a:xfrm>
              <a:custGeom>
                <a:rect b="b" l="l" r="r" t="t"/>
                <a:pathLst>
                  <a:path extrusionOk="0" h="2061" w="206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9"/>
              <p:cNvSpPr/>
              <p:nvPr/>
            </p:nvSpPr>
            <p:spPr>
              <a:xfrm>
                <a:off x="2432875" y="4392825"/>
                <a:ext cx="869775" cy="445600"/>
              </a:xfrm>
              <a:custGeom>
                <a:rect b="b" l="l" r="r" t="t"/>
                <a:pathLst>
                  <a:path extrusionOk="0" h="17824" w="34791">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9"/>
              <p:cNvSpPr/>
              <p:nvPr/>
            </p:nvSpPr>
            <p:spPr>
              <a:xfrm>
                <a:off x="3477700" y="4694250"/>
                <a:ext cx="359650" cy="139425"/>
              </a:xfrm>
              <a:custGeom>
                <a:rect b="b" l="l" r="r" t="t"/>
                <a:pathLst>
                  <a:path extrusionOk="0" h="5577" w="14386">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2488325" y="4333425"/>
                <a:ext cx="1218700" cy="460650"/>
              </a:xfrm>
              <a:custGeom>
                <a:rect b="b" l="l" r="r" t="t"/>
                <a:pathLst>
                  <a:path extrusionOk="0" h="18426" w="48748">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2445950" y="4313625"/>
                <a:ext cx="1144650" cy="383400"/>
              </a:xfrm>
              <a:custGeom>
                <a:rect b="b" l="l" r="r" t="t"/>
                <a:pathLst>
                  <a:path extrusionOk="0" h="15336" w="45786">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2240775" y="4293825"/>
                <a:ext cx="1412000" cy="386175"/>
              </a:xfrm>
              <a:custGeom>
                <a:rect b="b" l="l" r="r" t="t"/>
                <a:pathLst>
                  <a:path extrusionOk="0" h="15447" w="5648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9"/>
              <p:cNvSpPr/>
              <p:nvPr/>
            </p:nvSpPr>
            <p:spPr>
              <a:xfrm>
                <a:off x="2789325" y="4230050"/>
                <a:ext cx="532725" cy="192525"/>
              </a:xfrm>
              <a:custGeom>
                <a:rect b="b" l="l" r="r" t="t"/>
                <a:pathLst>
                  <a:path extrusionOk="0" h="7701" w="21309">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9"/>
              <p:cNvSpPr/>
              <p:nvPr/>
            </p:nvSpPr>
            <p:spPr>
              <a:xfrm>
                <a:off x="2367525" y="4264100"/>
                <a:ext cx="692350" cy="168375"/>
              </a:xfrm>
              <a:custGeom>
                <a:rect b="b" l="l" r="r" t="t"/>
                <a:pathLst>
                  <a:path extrusionOk="0" h="6735" w="27694">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3275700" y="4830100"/>
                <a:ext cx="46750" cy="46350"/>
              </a:xfrm>
              <a:custGeom>
                <a:rect b="b" l="l" r="r" t="t"/>
                <a:pathLst>
                  <a:path extrusionOk="0" h="1854" w="187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3835325" y="4745725"/>
                <a:ext cx="46375" cy="46750"/>
              </a:xfrm>
              <a:custGeom>
                <a:rect b="b" l="l" r="r" t="t"/>
                <a:pathLst>
                  <a:path extrusionOk="0" h="1870" w="1855">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2419400" y="4344900"/>
                <a:ext cx="46375" cy="46375"/>
              </a:xfrm>
              <a:custGeom>
                <a:rect b="b" l="l" r="r" t="t"/>
                <a:pathLst>
                  <a:path extrusionOk="0" h="1855" w="1855">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9"/>
              <p:cNvSpPr/>
              <p:nvPr/>
            </p:nvSpPr>
            <p:spPr>
              <a:xfrm>
                <a:off x="3038050" y="4404325"/>
                <a:ext cx="46775" cy="46350"/>
              </a:xfrm>
              <a:custGeom>
                <a:rect b="b" l="l" r="r" t="t"/>
                <a:pathLst>
                  <a:path extrusionOk="0" h="1854" w="1871">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a:off x="2750925" y="4192425"/>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a:off x="3374725" y="4592450"/>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a:off x="3449175" y="4671675"/>
                <a:ext cx="46375" cy="46350"/>
              </a:xfrm>
              <a:custGeom>
                <a:rect b="b" l="l" r="r" t="t"/>
                <a:pathLst>
                  <a:path extrusionOk="0" h="1854" w="1855">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a:off x="3704250" y="4733450"/>
                <a:ext cx="51500" cy="51500"/>
              </a:xfrm>
              <a:custGeom>
                <a:rect b="b" l="l" r="r" t="t"/>
                <a:pathLst>
                  <a:path extrusionOk="0" h="2060" w="206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a:off x="3649575" y="4649075"/>
                <a:ext cx="51525" cy="51925"/>
              </a:xfrm>
              <a:custGeom>
                <a:rect b="b" l="l" r="r" t="t"/>
                <a:pathLst>
                  <a:path extrusionOk="0" h="2077" w="2061">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9"/>
              <p:cNvSpPr/>
              <p:nvPr/>
            </p:nvSpPr>
            <p:spPr>
              <a:xfrm>
                <a:off x="3575525" y="4688700"/>
                <a:ext cx="51500" cy="51900"/>
              </a:xfrm>
              <a:custGeom>
                <a:rect b="b" l="l" r="r" t="t"/>
                <a:pathLst>
                  <a:path extrusionOk="0" h="2076" w="206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9"/>
              <p:cNvSpPr/>
              <p:nvPr/>
            </p:nvSpPr>
            <p:spPr>
              <a:xfrm>
                <a:off x="3110150" y="4327475"/>
                <a:ext cx="51500" cy="51525"/>
              </a:xfrm>
              <a:custGeom>
                <a:rect b="b" l="l" r="r" t="t"/>
                <a:pathLst>
                  <a:path extrusionOk="0" h="2061" w="206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2191675" y="4270450"/>
                <a:ext cx="51500" cy="51500"/>
              </a:xfrm>
              <a:custGeom>
                <a:rect b="b" l="l" r="r" t="t"/>
                <a:pathLst>
                  <a:path extrusionOk="0" h="2060" w="206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2318400" y="4236000"/>
                <a:ext cx="51525" cy="51500"/>
              </a:xfrm>
              <a:custGeom>
                <a:rect b="b" l="l" r="r" t="t"/>
                <a:pathLst>
                  <a:path extrusionOk="0" h="2060" w="2061">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9"/>
              <p:cNvSpPr/>
              <p:nvPr/>
            </p:nvSpPr>
            <p:spPr>
              <a:xfrm>
                <a:off x="2383750" y="4433225"/>
                <a:ext cx="51525" cy="51925"/>
              </a:xfrm>
              <a:custGeom>
                <a:rect b="b" l="l" r="r" t="t"/>
                <a:pathLst>
                  <a:path extrusionOk="0" h="2077" w="2061">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8" name="Google Shape;978;p19"/>
            <p:cNvPicPr preferRelativeResize="0"/>
            <p:nvPr/>
          </p:nvPicPr>
          <p:blipFill>
            <a:blip r:embed="rId3">
              <a:alphaModFix amt="40000"/>
            </a:blip>
            <a:stretch>
              <a:fillRect/>
            </a:stretch>
          </p:blipFill>
          <p:spPr>
            <a:xfrm>
              <a:off x="7605625" y="-275350"/>
              <a:ext cx="1177350" cy="1177350"/>
            </a:xfrm>
            <a:prstGeom prst="rect">
              <a:avLst/>
            </a:prstGeom>
            <a:noFill/>
            <a:ln>
              <a:noFill/>
            </a:ln>
          </p:spPr>
        </p:pic>
        <p:pic>
          <p:nvPicPr>
            <p:cNvPr id="979" name="Google Shape;979;p19"/>
            <p:cNvPicPr preferRelativeResize="0"/>
            <p:nvPr/>
          </p:nvPicPr>
          <p:blipFill>
            <a:blip r:embed="rId3">
              <a:alphaModFix amt="40000"/>
            </a:blip>
            <a:stretch>
              <a:fillRect/>
            </a:stretch>
          </p:blipFill>
          <p:spPr>
            <a:xfrm>
              <a:off x="8200350" y="289625"/>
              <a:ext cx="1177350" cy="117735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80" name="Shape 980"/>
        <p:cNvGrpSpPr/>
        <p:nvPr/>
      </p:nvGrpSpPr>
      <p:grpSpPr>
        <a:xfrm>
          <a:off x="0" y="0"/>
          <a:ext cx="0" cy="0"/>
          <a:chOff x="0" y="0"/>
          <a:chExt cx="0" cy="0"/>
        </a:xfrm>
      </p:grpSpPr>
      <p:pic>
        <p:nvPicPr>
          <p:cNvPr id="981" name="Google Shape;981;p20"/>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982" name="Google Shape;982;p20"/>
          <p:cNvSpPr txBox="1"/>
          <p:nvPr>
            <p:ph idx="1" type="subTitle"/>
          </p:nvPr>
        </p:nvSpPr>
        <p:spPr>
          <a:xfrm>
            <a:off x="862425" y="1208737"/>
            <a:ext cx="34413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983" name="Google Shape;983;p20"/>
          <p:cNvSpPr txBox="1"/>
          <p:nvPr>
            <p:ph idx="2" type="subTitle"/>
          </p:nvPr>
        </p:nvSpPr>
        <p:spPr>
          <a:xfrm>
            <a:off x="862435" y="1693537"/>
            <a:ext cx="3441300" cy="1212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4" name="Google Shape;984;p20"/>
          <p:cNvSpPr txBox="1"/>
          <p:nvPr>
            <p:ph idx="3" type="subTitle"/>
          </p:nvPr>
        </p:nvSpPr>
        <p:spPr>
          <a:xfrm>
            <a:off x="4840290" y="1693537"/>
            <a:ext cx="3441300" cy="1212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5" name="Google Shape;985;p20"/>
          <p:cNvSpPr txBox="1"/>
          <p:nvPr>
            <p:ph idx="4" type="subTitle"/>
          </p:nvPr>
        </p:nvSpPr>
        <p:spPr>
          <a:xfrm>
            <a:off x="862410" y="3312062"/>
            <a:ext cx="3441300" cy="1212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6" name="Google Shape;986;p20"/>
          <p:cNvSpPr txBox="1"/>
          <p:nvPr>
            <p:ph idx="5" type="subTitle"/>
          </p:nvPr>
        </p:nvSpPr>
        <p:spPr>
          <a:xfrm>
            <a:off x="4840263" y="3312062"/>
            <a:ext cx="3441300" cy="1212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7" name="Google Shape;98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8" name="Google Shape;988;p20"/>
          <p:cNvSpPr txBox="1"/>
          <p:nvPr>
            <p:ph idx="6" type="subTitle"/>
          </p:nvPr>
        </p:nvSpPr>
        <p:spPr>
          <a:xfrm>
            <a:off x="862425" y="2827262"/>
            <a:ext cx="34413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989" name="Google Shape;989;p20"/>
          <p:cNvSpPr txBox="1"/>
          <p:nvPr>
            <p:ph idx="7" type="subTitle"/>
          </p:nvPr>
        </p:nvSpPr>
        <p:spPr>
          <a:xfrm>
            <a:off x="4840284" y="1208737"/>
            <a:ext cx="34413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990" name="Google Shape;990;p20"/>
          <p:cNvSpPr txBox="1"/>
          <p:nvPr>
            <p:ph idx="8" type="subTitle"/>
          </p:nvPr>
        </p:nvSpPr>
        <p:spPr>
          <a:xfrm>
            <a:off x="4840284" y="2827262"/>
            <a:ext cx="34413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grpSp>
        <p:nvGrpSpPr>
          <p:cNvPr id="991" name="Google Shape;991;p20"/>
          <p:cNvGrpSpPr/>
          <p:nvPr/>
        </p:nvGrpSpPr>
        <p:grpSpPr>
          <a:xfrm>
            <a:off x="-1776656" y="2034654"/>
            <a:ext cx="3040006" cy="1757025"/>
            <a:chOff x="-1776656" y="2034654"/>
            <a:chExt cx="3040006" cy="1757025"/>
          </a:xfrm>
        </p:grpSpPr>
        <p:grpSp>
          <p:nvGrpSpPr>
            <p:cNvPr id="992" name="Google Shape;992;p20"/>
            <p:cNvGrpSpPr/>
            <p:nvPr/>
          </p:nvGrpSpPr>
          <p:grpSpPr>
            <a:xfrm flipH="1">
              <a:off x="-1776656" y="2034654"/>
              <a:ext cx="2590356" cy="1757025"/>
              <a:chOff x="2280775" y="570800"/>
              <a:chExt cx="1702725" cy="1154950"/>
            </a:xfrm>
          </p:grpSpPr>
          <p:sp>
            <p:nvSpPr>
              <p:cNvPr id="993" name="Google Shape;993;p20"/>
              <p:cNvSpPr/>
              <p:nvPr/>
            </p:nvSpPr>
            <p:spPr>
              <a:xfrm>
                <a:off x="2562775" y="1179175"/>
                <a:ext cx="1420725" cy="546575"/>
              </a:xfrm>
              <a:custGeom>
                <a:rect b="b" l="l" r="r" t="t"/>
                <a:pathLst>
                  <a:path extrusionOk="0" h="21863" w="56829">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a:off x="2385350" y="1087275"/>
                <a:ext cx="1598150" cy="574325"/>
              </a:xfrm>
              <a:custGeom>
                <a:rect b="b" l="l" r="r" t="t"/>
                <a:pathLst>
                  <a:path extrusionOk="0" h="22973" w="63926">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0"/>
              <p:cNvSpPr/>
              <p:nvPr/>
            </p:nvSpPr>
            <p:spPr>
              <a:xfrm>
                <a:off x="2329900" y="1057575"/>
                <a:ext cx="1653600" cy="579075"/>
              </a:xfrm>
              <a:custGeom>
                <a:rect b="b" l="l" r="r" t="t"/>
                <a:pathLst>
                  <a:path extrusionOk="0" h="23163" w="66144">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0"/>
              <p:cNvSpPr/>
              <p:nvPr/>
            </p:nvSpPr>
            <p:spPr>
              <a:xfrm>
                <a:off x="2547725" y="1017975"/>
                <a:ext cx="1435775" cy="598875"/>
              </a:xfrm>
              <a:custGeom>
                <a:rect b="b" l="l" r="r" t="t"/>
                <a:pathLst>
                  <a:path extrusionOk="0" h="23955" w="57431">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a:off x="2442775" y="978350"/>
                <a:ext cx="1540725" cy="613925"/>
              </a:xfrm>
              <a:custGeom>
                <a:rect b="b" l="l" r="r" t="t"/>
                <a:pathLst>
                  <a:path extrusionOk="0" h="24557" w="61629">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2676850" y="934800"/>
                <a:ext cx="1306650" cy="637675"/>
              </a:xfrm>
              <a:custGeom>
                <a:rect b="b" l="l" r="r" t="t"/>
                <a:pathLst>
                  <a:path extrusionOk="0" h="25507" w="52266">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2508525" y="824675"/>
                <a:ext cx="1474975" cy="722850"/>
              </a:xfrm>
              <a:custGeom>
                <a:rect b="b" l="l" r="r" t="t"/>
                <a:pathLst>
                  <a:path extrusionOk="0" h="28914" w="58999">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2413850" y="804875"/>
                <a:ext cx="1569650" cy="718100"/>
              </a:xfrm>
              <a:custGeom>
                <a:rect b="b" l="l" r="r" t="t"/>
                <a:pathLst>
                  <a:path extrusionOk="0" h="28724" w="62786">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2946975" y="1316600"/>
                <a:ext cx="1036525" cy="166775"/>
              </a:xfrm>
              <a:custGeom>
                <a:rect b="b" l="l" r="r" t="t"/>
                <a:pathLst>
                  <a:path extrusionOk="0" h="6671" w="41461">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2770325" y="666250"/>
                <a:ext cx="1213175" cy="752550"/>
              </a:xfrm>
              <a:custGeom>
                <a:rect b="b" l="l" r="r" t="t"/>
                <a:pathLst>
                  <a:path extrusionOk="0" h="30102" w="48527">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a:off x="2864575" y="798150"/>
                <a:ext cx="1118925" cy="606000"/>
              </a:xfrm>
              <a:custGeom>
                <a:rect b="b" l="l" r="r" t="t"/>
                <a:pathLst>
                  <a:path extrusionOk="0" h="24240" w="44757">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0"/>
              <p:cNvSpPr/>
              <p:nvPr/>
            </p:nvSpPr>
            <p:spPr>
              <a:xfrm>
                <a:off x="2857050" y="695175"/>
                <a:ext cx="1126450" cy="684025"/>
              </a:xfrm>
              <a:custGeom>
                <a:rect b="b" l="l" r="r" t="t"/>
                <a:pathLst>
                  <a:path extrusionOk="0" h="27361" w="45058">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2567525" y="596950"/>
                <a:ext cx="1415975" cy="728000"/>
              </a:xfrm>
              <a:custGeom>
                <a:rect b="b" l="l" r="r" t="t"/>
                <a:pathLst>
                  <a:path extrusionOk="0" h="29120" w="56639">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2357225" y="1123325"/>
                <a:ext cx="46750" cy="46350"/>
              </a:xfrm>
              <a:custGeom>
                <a:rect b="b" l="l" r="r" t="t"/>
                <a:pathLst>
                  <a:path extrusionOk="0" h="1854" w="187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2748525" y="633375"/>
                <a:ext cx="46775" cy="46375"/>
              </a:xfrm>
              <a:custGeom>
                <a:rect b="b" l="l" r="r" t="t"/>
                <a:pathLst>
                  <a:path extrusionOk="0" h="1855" w="1871">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a:off x="2842800" y="682900"/>
                <a:ext cx="46375" cy="46350"/>
              </a:xfrm>
              <a:custGeom>
                <a:rect b="b" l="l" r="r" t="t"/>
                <a:pathLst>
                  <a:path extrusionOk="0" h="1854" w="1855">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a:off x="2530700" y="1148275"/>
                <a:ext cx="46375" cy="46350"/>
              </a:xfrm>
              <a:custGeom>
                <a:rect b="b" l="l" r="r" t="t"/>
                <a:pathLst>
                  <a:path extrusionOk="0" h="1854" w="1855">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2916875" y="1286900"/>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2280775" y="1031425"/>
                <a:ext cx="51525" cy="51525"/>
              </a:xfrm>
              <a:custGeom>
                <a:rect b="b" l="l" r="r" t="t"/>
                <a:pathLst>
                  <a:path extrusionOk="0" h="2061" w="2061">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2364750" y="842900"/>
                <a:ext cx="51525" cy="51925"/>
              </a:xfrm>
              <a:custGeom>
                <a:rect b="b" l="l" r="r" t="t"/>
                <a:pathLst>
                  <a:path extrusionOk="0" h="2077" w="2061">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a:off x="2468925" y="9027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a:off x="2637250" y="8928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a:off x="2394450" y="952225"/>
                <a:ext cx="51525" cy="51500"/>
              </a:xfrm>
              <a:custGeom>
                <a:rect b="b" l="l" r="r" t="t"/>
                <a:pathLst>
                  <a:path extrusionOk="0" h="2060" w="2061">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a:off x="2498625" y="991825"/>
                <a:ext cx="51500" cy="51500"/>
              </a:xfrm>
              <a:custGeom>
                <a:rect b="b" l="l" r="r" t="t"/>
                <a:pathLst>
                  <a:path extrusionOk="0" h="2060" w="206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a:off x="2840025" y="749025"/>
                <a:ext cx="51525" cy="51525"/>
              </a:xfrm>
              <a:custGeom>
                <a:rect b="b" l="l" r="r" t="t"/>
                <a:pathLst>
                  <a:path extrusionOk="0" h="2061" w="2061">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a:off x="2518425" y="570800"/>
                <a:ext cx="51500" cy="51525"/>
              </a:xfrm>
              <a:custGeom>
                <a:rect b="b" l="l" r="r" t="t"/>
                <a:pathLst>
                  <a:path extrusionOk="0" h="2061" w="206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9" name="Google Shape;1019;p20"/>
            <p:cNvPicPr preferRelativeResize="0"/>
            <p:nvPr/>
          </p:nvPicPr>
          <p:blipFill>
            <a:blip r:embed="rId3">
              <a:alphaModFix amt="40000"/>
            </a:blip>
            <a:stretch>
              <a:fillRect/>
            </a:stretch>
          </p:blipFill>
          <p:spPr>
            <a:xfrm>
              <a:off x="86000" y="2324488"/>
              <a:ext cx="1177350" cy="1177350"/>
            </a:xfrm>
            <a:prstGeom prst="rect">
              <a:avLst/>
            </a:prstGeom>
            <a:noFill/>
            <a:ln>
              <a:noFill/>
            </a:ln>
          </p:spPr>
        </p:pic>
      </p:grpSp>
      <p:grpSp>
        <p:nvGrpSpPr>
          <p:cNvPr id="1020" name="Google Shape;1020;p20"/>
          <p:cNvGrpSpPr/>
          <p:nvPr/>
        </p:nvGrpSpPr>
        <p:grpSpPr>
          <a:xfrm>
            <a:off x="3676700" y="3753121"/>
            <a:ext cx="1627077" cy="3154461"/>
            <a:chOff x="3676700" y="3124942"/>
            <a:chExt cx="1627077" cy="3154461"/>
          </a:xfrm>
        </p:grpSpPr>
        <p:grpSp>
          <p:nvGrpSpPr>
            <p:cNvPr id="1021" name="Google Shape;1021;p20"/>
            <p:cNvGrpSpPr/>
            <p:nvPr/>
          </p:nvGrpSpPr>
          <p:grpSpPr>
            <a:xfrm flipH="1">
              <a:off x="4262562" y="3707759"/>
              <a:ext cx="1041216" cy="2571644"/>
              <a:chOff x="4709050" y="974800"/>
              <a:chExt cx="684425" cy="1690425"/>
            </a:xfrm>
          </p:grpSpPr>
          <p:sp>
            <p:nvSpPr>
              <p:cNvPr id="1022" name="Google Shape;1022;p20"/>
              <p:cNvSpPr/>
              <p:nvPr/>
            </p:nvSpPr>
            <p:spPr>
              <a:xfrm>
                <a:off x="4909450" y="1554625"/>
                <a:ext cx="445600" cy="869400"/>
              </a:xfrm>
              <a:custGeom>
                <a:rect b="b" l="l" r="r" t="t"/>
                <a:pathLst>
                  <a:path extrusionOk="0" h="34776" w="17824">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210875" y="1019950"/>
                <a:ext cx="139425" cy="359250"/>
              </a:xfrm>
              <a:custGeom>
                <a:rect b="b" l="l" r="r" t="t"/>
                <a:pathLst>
                  <a:path extrusionOk="0" h="14370" w="5577">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4850050" y="1150250"/>
                <a:ext cx="460650" cy="1218325"/>
              </a:xfrm>
              <a:custGeom>
                <a:rect b="b" l="l" r="r" t="t"/>
                <a:pathLst>
                  <a:path extrusionOk="0" h="48733" w="18426">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a:off x="4830250" y="1265900"/>
                <a:ext cx="383425" cy="1145050"/>
              </a:xfrm>
              <a:custGeom>
                <a:rect b="b" l="l" r="r" t="t"/>
                <a:pathLst>
                  <a:path extrusionOk="0" h="45802" w="15337">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4810450" y="1204500"/>
                <a:ext cx="386175" cy="1412000"/>
              </a:xfrm>
              <a:custGeom>
                <a:rect b="b" l="l" r="r" t="t"/>
                <a:pathLst>
                  <a:path extrusionOk="0" h="56480" w="15447">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4746675" y="1534825"/>
                <a:ext cx="192525" cy="533125"/>
              </a:xfrm>
              <a:custGeom>
                <a:rect b="b" l="l" r="r" t="t"/>
                <a:pathLst>
                  <a:path extrusionOk="0" h="21325" w="7701">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a:off x="4780750" y="1797025"/>
                <a:ext cx="168350" cy="692350"/>
              </a:xfrm>
              <a:custGeom>
                <a:rect b="b" l="l" r="r" t="t"/>
                <a:pathLst>
                  <a:path extrusionOk="0" h="27694" w="6734">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5346725" y="1534425"/>
                <a:ext cx="46750" cy="46375"/>
              </a:xfrm>
              <a:custGeom>
                <a:rect b="b" l="l" r="r" t="t"/>
                <a:pathLst>
                  <a:path extrusionOk="0" h="1855" w="187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5262750" y="974800"/>
                <a:ext cx="46375" cy="46350"/>
              </a:xfrm>
              <a:custGeom>
                <a:rect b="b" l="l" r="r" t="t"/>
                <a:pathLst>
                  <a:path extrusionOk="0" h="1854" w="1855">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4861525" y="2390725"/>
                <a:ext cx="46775" cy="46375"/>
              </a:xfrm>
              <a:custGeom>
                <a:rect b="b" l="l" r="r" t="t"/>
                <a:pathLst>
                  <a:path extrusionOk="0" h="1855" w="1871">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4920950" y="1772075"/>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4709050" y="2059225"/>
                <a:ext cx="46375" cy="46350"/>
              </a:xfrm>
              <a:custGeom>
                <a:rect b="b" l="l" r="r" t="t"/>
                <a:pathLst>
                  <a:path extrusionOk="0" h="1854" w="1855">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a:off x="5109075" y="1435425"/>
                <a:ext cx="46775" cy="46350"/>
              </a:xfrm>
              <a:custGeom>
                <a:rect b="b" l="l" r="r" t="t"/>
                <a:pathLst>
                  <a:path extrusionOk="0" h="1854" w="1871">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5188300" y="1360950"/>
                <a:ext cx="46750" cy="46375"/>
              </a:xfrm>
              <a:custGeom>
                <a:rect b="b" l="l" r="r" t="t"/>
                <a:pathLst>
                  <a:path extrusionOk="0" h="1855" w="187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5250075" y="1101150"/>
                <a:ext cx="51525" cy="51500"/>
              </a:xfrm>
              <a:custGeom>
                <a:rect b="b" l="l" r="r" t="t"/>
                <a:pathLst>
                  <a:path extrusionOk="0" h="2060" w="2061">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5166100" y="1155400"/>
                <a:ext cx="51525" cy="51500"/>
              </a:xfrm>
              <a:custGeom>
                <a:rect b="b" l="l" r="r" t="t"/>
                <a:pathLst>
                  <a:path extrusionOk="0" h="2060" w="2061">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5205725" y="1229850"/>
                <a:ext cx="51500" cy="51525"/>
              </a:xfrm>
              <a:custGeom>
                <a:rect b="b" l="l" r="r" t="t"/>
                <a:pathLst>
                  <a:path extrusionOk="0" h="2061" w="206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a:off x="4844100" y="1695225"/>
                <a:ext cx="51525" cy="51525"/>
              </a:xfrm>
              <a:custGeom>
                <a:rect b="b" l="l" r="r" t="t"/>
                <a:pathLst>
                  <a:path extrusionOk="0" h="2061" w="2061">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0"/>
              <p:cNvSpPr/>
              <p:nvPr/>
            </p:nvSpPr>
            <p:spPr>
              <a:xfrm>
                <a:off x="4787075" y="2613700"/>
                <a:ext cx="51900" cy="51525"/>
              </a:xfrm>
              <a:custGeom>
                <a:rect b="b" l="l" r="r" t="t"/>
                <a:pathLst>
                  <a:path extrusionOk="0" h="2061" w="2076">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4752625" y="2486975"/>
                <a:ext cx="51500" cy="51500"/>
              </a:xfrm>
              <a:custGeom>
                <a:rect b="b" l="l" r="r" t="t"/>
                <a:pathLst>
                  <a:path extrusionOk="0" h="2060" w="206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4950250" y="2421625"/>
                <a:ext cx="51525" cy="51500"/>
              </a:xfrm>
              <a:custGeom>
                <a:rect b="b" l="l" r="r" t="t"/>
                <a:pathLst>
                  <a:path extrusionOk="0" h="2060" w="2061">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43" name="Google Shape;1043;p20"/>
            <p:cNvPicPr preferRelativeResize="0"/>
            <p:nvPr/>
          </p:nvPicPr>
          <p:blipFill>
            <a:blip r:embed="rId3">
              <a:alphaModFix amt="40000"/>
            </a:blip>
            <a:stretch>
              <a:fillRect/>
            </a:stretch>
          </p:blipFill>
          <p:spPr>
            <a:xfrm>
              <a:off x="3676700" y="4019813"/>
              <a:ext cx="1177350" cy="1177350"/>
            </a:xfrm>
            <a:prstGeom prst="rect">
              <a:avLst/>
            </a:prstGeom>
            <a:noFill/>
            <a:ln>
              <a:noFill/>
            </a:ln>
          </p:spPr>
        </p:pic>
        <p:pic>
          <p:nvPicPr>
            <p:cNvPr id="1044" name="Google Shape;1044;p20"/>
            <p:cNvPicPr preferRelativeResize="0"/>
            <p:nvPr/>
          </p:nvPicPr>
          <p:blipFill>
            <a:blip r:embed="rId3">
              <a:alphaModFix amt="40000"/>
            </a:blip>
            <a:stretch>
              <a:fillRect/>
            </a:stretch>
          </p:blipFill>
          <p:spPr>
            <a:xfrm>
              <a:off x="3819811" y="3124942"/>
              <a:ext cx="1177350" cy="11773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14" name="Google Shape;14;p3"/>
          <p:cNvSpPr txBox="1"/>
          <p:nvPr>
            <p:ph type="title"/>
          </p:nvPr>
        </p:nvSpPr>
        <p:spPr>
          <a:xfrm>
            <a:off x="1133023" y="2480375"/>
            <a:ext cx="3764400" cy="137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hasCustomPrompt="1" idx="2" type="title"/>
          </p:nvPr>
        </p:nvSpPr>
        <p:spPr>
          <a:xfrm>
            <a:off x="2475223" y="1291225"/>
            <a:ext cx="1080000" cy="1001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p:nvPr>
            <p:ph idx="3" type="pic"/>
          </p:nvPr>
        </p:nvSpPr>
        <p:spPr>
          <a:xfrm>
            <a:off x="5406576" y="694950"/>
            <a:ext cx="2604300" cy="3753600"/>
          </a:xfrm>
          <a:prstGeom prst="rect">
            <a:avLst/>
          </a:prstGeom>
          <a:noFill/>
          <a:ln cap="flat" cmpd="sng" w="9525">
            <a:solidFill>
              <a:schemeClr val="dk1"/>
            </a:solidFill>
            <a:prstDash val="solid"/>
            <a:round/>
            <a:headEnd len="sm" w="sm" type="none"/>
            <a:tailEnd len="sm" w="sm" type="none"/>
          </a:ln>
        </p:spPr>
      </p:sp>
      <p:grpSp>
        <p:nvGrpSpPr>
          <p:cNvPr id="17" name="Google Shape;17;p3"/>
          <p:cNvGrpSpPr/>
          <p:nvPr/>
        </p:nvGrpSpPr>
        <p:grpSpPr>
          <a:xfrm>
            <a:off x="8161834" y="75534"/>
            <a:ext cx="3751693" cy="1477275"/>
            <a:chOff x="8161834" y="75534"/>
            <a:chExt cx="3751693" cy="1477275"/>
          </a:xfrm>
        </p:grpSpPr>
        <p:grpSp>
          <p:nvGrpSpPr>
            <p:cNvPr id="18" name="Google Shape;18;p3"/>
            <p:cNvGrpSpPr/>
            <p:nvPr/>
          </p:nvGrpSpPr>
          <p:grpSpPr>
            <a:xfrm>
              <a:off x="8371972" y="75540"/>
              <a:ext cx="3541556" cy="1323917"/>
              <a:chOff x="2133050" y="2071900"/>
              <a:chExt cx="2132825" cy="797300"/>
            </a:xfrm>
          </p:grpSpPr>
          <p:sp>
            <p:nvSpPr>
              <p:cNvPr id="19" name="Google Shape;19;p3"/>
              <p:cNvSpPr/>
              <p:nvPr/>
            </p:nvSpPr>
            <p:spPr>
              <a:xfrm>
                <a:off x="2270875" y="2219625"/>
                <a:ext cx="747000" cy="267375"/>
              </a:xfrm>
              <a:custGeom>
                <a:rect b="b" l="l" r="r" t="t"/>
                <a:pathLst>
                  <a:path extrusionOk="0" h="10695" w="2988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2182175" y="2199825"/>
                <a:ext cx="1311375" cy="282025"/>
              </a:xfrm>
              <a:custGeom>
                <a:rect b="b" l="l" r="r" t="t"/>
                <a:pathLst>
                  <a:path extrusionOk="0" h="11281" w="52455">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3182625" y="2105550"/>
                <a:ext cx="901850" cy="61825"/>
              </a:xfrm>
              <a:custGeom>
                <a:rect b="b" l="l" r="r" t="t"/>
                <a:pathLst>
                  <a:path extrusionOk="0" h="2473" w="36074">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3306975" y="2135275"/>
                <a:ext cx="934350" cy="79225"/>
              </a:xfrm>
              <a:custGeom>
                <a:rect b="b" l="l" r="r" t="t"/>
                <a:pathLst>
                  <a:path extrusionOk="0" h="3169" w="37374">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2627350" y="2303600"/>
                <a:ext cx="1638525" cy="516475"/>
              </a:xfrm>
              <a:custGeom>
                <a:rect b="b" l="l" r="r" t="t"/>
                <a:pathLst>
                  <a:path extrusionOk="0" h="20659" w="65541">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2216225" y="2328550"/>
                <a:ext cx="1225450" cy="460250"/>
              </a:xfrm>
              <a:custGeom>
                <a:rect b="b" l="l" r="r" t="t"/>
                <a:pathLst>
                  <a:path extrusionOk="0" h="18410" w="49018">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2338600" y="2308750"/>
                <a:ext cx="1145850" cy="383400"/>
              </a:xfrm>
              <a:custGeom>
                <a:rect b="b" l="l" r="r" t="t"/>
                <a:pathLst>
                  <a:path extrusionOk="0" h="15336" w="45834">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2270875" y="2288925"/>
                <a:ext cx="1995000" cy="386200"/>
              </a:xfrm>
              <a:custGeom>
                <a:rect b="b" l="l" r="r" t="t"/>
                <a:pathLst>
                  <a:path extrusionOk="0" h="15448" w="7980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2607925" y="2239425"/>
                <a:ext cx="850775" cy="188150"/>
              </a:xfrm>
              <a:custGeom>
                <a:rect b="b" l="l" r="r" t="t"/>
                <a:pathLst>
                  <a:path extrusionOk="0" h="7526" w="34031">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2686750" y="2749175"/>
                <a:ext cx="134675" cy="49125"/>
              </a:xfrm>
              <a:custGeom>
                <a:rect b="b" l="l" r="r" t="t"/>
                <a:pathLst>
                  <a:path extrusionOk="0" h="1965" w="5387">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3467400" y="217645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2234450" y="2646575"/>
                <a:ext cx="46750" cy="46775"/>
              </a:xfrm>
              <a:custGeom>
                <a:rect b="b" l="l" r="r" t="t"/>
                <a:pathLst>
                  <a:path extrusionOk="0" h="1871" w="187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2175025" y="2735700"/>
                <a:ext cx="46775" cy="46750"/>
              </a:xfrm>
              <a:custGeom>
                <a:rect b="b" l="l" r="r" t="t"/>
                <a:pathLst>
                  <a:path extrusionOk="0" h="1870" w="1871">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2502175" y="2587175"/>
                <a:ext cx="46375" cy="46750"/>
              </a:xfrm>
              <a:custGeom>
                <a:rect b="b" l="l" r="r" t="t"/>
                <a:pathLst>
                  <a:path extrusionOk="0" h="1870" w="1855">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2774275" y="2309925"/>
                <a:ext cx="46775" cy="46775"/>
              </a:xfrm>
              <a:custGeom>
                <a:rect b="b" l="l" r="r" t="t"/>
                <a:pathLst>
                  <a:path extrusionOk="0" h="1871" w="1871">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2803975" y="2780450"/>
                <a:ext cx="46775" cy="46375"/>
              </a:xfrm>
              <a:custGeom>
                <a:rect b="b" l="l" r="r" t="t"/>
                <a:pathLst>
                  <a:path extrusionOk="0" h="1855" w="1871">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3462250" y="2334875"/>
                <a:ext cx="46750" cy="46375"/>
              </a:xfrm>
              <a:custGeom>
                <a:rect b="b" l="l" r="r" t="t"/>
                <a:pathLst>
                  <a:path extrusionOk="0" h="1855" w="187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3165600" y="2141600"/>
                <a:ext cx="46350" cy="46750"/>
              </a:xfrm>
              <a:custGeom>
                <a:rect b="b" l="l" r="r" t="t"/>
                <a:pathLst>
                  <a:path extrusionOk="0" h="1870" w="1854">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2843600" y="2404200"/>
                <a:ext cx="46750" cy="46350"/>
              </a:xfrm>
              <a:custGeom>
                <a:rect b="b" l="l" r="r" t="t"/>
                <a:pathLst>
                  <a:path extrusionOk="0" h="1854" w="187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2249500" y="248340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2864575" y="2111500"/>
                <a:ext cx="217075" cy="25375"/>
              </a:xfrm>
              <a:custGeom>
                <a:rect b="b" l="l" r="r" t="t"/>
                <a:pathLst>
                  <a:path extrusionOk="0" h="1015" w="8683">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3067775" y="2079025"/>
                <a:ext cx="46750" cy="46350"/>
              </a:xfrm>
              <a:custGeom>
                <a:rect b="b" l="l" r="r" t="t"/>
                <a:pathLst>
                  <a:path extrusionOk="0" h="1854" w="187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2827750" y="2071900"/>
                <a:ext cx="51500" cy="51500"/>
              </a:xfrm>
              <a:custGeom>
                <a:rect b="b" l="l" r="r" t="t"/>
                <a:pathLst>
                  <a:path extrusionOk="0" h="2060" w="206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261825" y="2119425"/>
                <a:ext cx="51525" cy="51500"/>
              </a:xfrm>
              <a:custGeom>
                <a:rect b="b" l="l" r="r" t="t"/>
                <a:pathLst>
                  <a:path extrusionOk="0" h="2060" w="2061">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3004400" y="2223575"/>
                <a:ext cx="51500" cy="51525"/>
              </a:xfrm>
              <a:custGeom>
                <a:rect b="b" l="l" r="r" t="t"/>
                <a:pathLst>
                  <a:path extrusionOk="0" h="2061" w="206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301375" y="2683825"/>
                <a:ext cx="51525" cy="51500"/>
              </a:xfrm>
              <a:custGeom>
                <a:rect b="b" l="l" r="r" t="t"/>
                <a:pathLst>
                  <a:path extrusionOk="0" h="2060" w="2061">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2133050" y="2456075"/>
                <a:ext cx="51525" cy="51525"/>
              </a:xfrm>
              <a:custGeom>
                <a:rect b="b" l="l" r="r" t="t"/>
                <a:pathLst>
                  <a:path extrusionOk="0" h="2061" w="2061">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2603575" y="2817275"/>
                <a:ext cx="51525" cy="51925"/>
              </a:xfrm>
              <a:custGeom>
                <a:rect b="b" l="l" r="r" t="t"/>
                <a:pathLst>
                  <a:path extrusionOk="0" h="2077" w="2061">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2647925" y="2782825"/>
                <a:ext cx="51525" cy="51525"/>
              </a:xfrm>
              <a:custGeom>
                <a:rect b="b" l="l" r="r" t="t"/>
                <a:pathLst>
                  <a:path extrusionOk="0" h="2061" w="2061">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3964850" y="2084975"/>
                <a:ext cx="51500" cy="51500"/>
              </a:xfrm>
              <a:custGeom>
                <a:rect b="b" l="l" r="r" t="t"/>
                <a:pathLst>
                  <a:path extrusionOk="0" h="2060" w="206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161834" y="721209"/>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ira"/>
                <a:ea typeface="Saira"/>
                <a:cs typeface="Saira"/>
                <a:sym typeface="Saira"/>
              </a:endParaRPr>
            </a:p>
          </p:txBody>
        </p:sp>
        <p:sp>
          <p:nvSpPr>
            <p:cNvPr id="50" name="Google Shape;50;p3"/>
            <p:cNvSpPr/>
            <p:nvPr/>
          </p:nvSpPr>
          <p:spPr>
            <a:xfrm>
              <a:off x="9036759" y="75534"/>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ira"/>
                <a:ea typeface="Saira"/>
                <a:cs typeface="Saira"/>
                <a:sym typeface="Saira"/>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45" name="Shape 1045"/>
        <p:cNvGrpSpPr/>
        <p:nvPr/>
      </p:nvGrpSpPr>
      <p:grpSpPr>
        <a:xfrm>
          <a:off x="0" y="0"/>
          <a:ext cx="0" cy="0"/>
          <a:chOff x="0" y="0"/>
          <a:chExt cx="0" cy="0"/>
        </a:xfrm>
      </p:grpSpPr>
      <p:pic>
        <p:nvPicPr>
          <p:cNvPr id="1046" name="Google Shape;1046;p21"/>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1047" name="Google Shape;104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8" name="Google Shape;1048;p21"/>
          <p:cNvSpPr txBox="1"/>
          <p:nvPr>
            <p:ph idx="1" type="subTitle"/>
          </p:nvPr>
        </p:nvSpPr>
        <p:spPr>
          <a:xfrm>
            <a:off x="720025" y="1654364"/>
            <a:ext cx="2351100" cy="1267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9" name="Google Shape;1049;p21"/>
          <p:cNvSpPr txBox="1"/>
          <p:nvPr>
            <p:ph idx="2" type="subTitle"/>
          </p:nvPr>
        </p:nvSpPr>
        <p:spPr>
          <a:xfrm>
            <a:off x="3420536" y="1654364"/>
            <a:ext cx="2351100" cy="1267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0" name="Google Shape;1050;p21"/>
          <p:cNvSpPr txBox="1"/>
          <p:nvPr>
            <p:ph idx="3" type="subTitle"/>
          </p:nvPr>
        </p:nvSpPr>
        <p:spPr>
          <a:xfrm>
            <a:off x="6121046" y="1654364"/>
            <a:ext cx="2351100" cy="1267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1" name="Google Shape;1051;p21"/>
          <p:cNvSpPr txBox="1"/>
          <p:nvPr>
            <p:ph idx="4" type="subTitle"/>
          </p:nvPr>
        </p:nvSpPr>
        <p:spPr>
          <a:xfrm>
            <a:off x="720025" y="3340881"/>
            <a:ext cx="2351100" cy="1267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2" name="Google Shape;1052;p21"/>
          <p:cNvSpPr txBox="1"/>
          <p:nvPr>
            <p:ph idx="5" type="subTitle"/>
          </p:nvPr>
        </p:nvSpPr>
        <p:spPr>
          <a:xfrm>
            <a:off x="3420536" y="3340881"/>
            <a:ext cx="2351100" cy="1267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3" name="Google Shape;1053;p21"/>
          <p:cNvSpPr txBox="1"/>
          <p:nvPr>
            <p:ph idx="6" type="subTitle"/>
          </p:nvPr>
        </p:nvSpPr>
        <p:spPr>
          <a:xfrm>
            <a:off x="6121046" y="3340881"/>
            <a:ext cx="2351100" cy="1267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4" name="Google Shape;1054;p21"/>
          <p:cNvSpPr txBox="1"/>
          <p:nvPr>
            <p:ph idx="7" type="subTitle"/>
          </p:nvPr>
        </p:nvSpPr>
        <p:spPr>
          <a:xfrm>
            <a:off x="715100" y="1247625"/>
            <a:ext cx="2351100" cy="47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1055" name="Google Shape;1055;p21"/>
          <p:cNvSpPr txBox="1"/>
          <p:nvPr>
            <p:ph idx="8" type="subTitle"/>
          </p:nvPr>
        </p:nvSpPr>
        <p:spPr>
          <a:xfrm>
            <a:off x="3420538" y="1247625"/>
            <a:ext cx="2351100" cy="47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1056" name="Google Shape;1056;p21"/>
          <p:cNvSpPr txBox="1"/>
          <p:nvPr>
            <p:ph idx="9" type="subTitle"/>
          </p:nvPr>
        </p:nvSpPr>
        <p:spPr>
          <a:xfrm>
            <a:off x="6125975" y="1247625"/>
            <a:ext cx="2351100" cy="47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1057" name="Google Shape;1057;p21"/>
          <p:cNvSpPr txBox="1"/>
          <p:nvPr>
            <p:ph idx="13" type="subTitle"/>
          </p:nvPr>
        </p:nvSpPr>
        <p:spPr>
          <a:xfrm>
            <a:off x="715100" y="2934146"/>
            <a:ext cx="2351100" cy="47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1058" name="Google Shape;1058;p21"/>
          <p:cNvSpPr txBox="1"/>
          <p:nvPr>
            <p:ph idx="14" type="subTitle"/>
          </p:nvPr>
        </p:nvSpPr>
        <p:spPr>
          <a:xfrm>
            <a:off x="3420538" y="2934146"/>
            <a:ext cx="2351100" cy="47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1059" name="Google Shape;1059;p21"/>
          <p:cNvSpPr txBox="1"/>
          <p:nvPr>
            <p:ph idx="15" type="subTitle"/>
          </p:nvPr>
        </p:nvSpPr>
        <p:spPr>
          <a:xfrm>
            <a:off x="6125975" y="2934146"/>
            <a:ext cx="2351100" cy="473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grpSp>
        <p:nvGrpSpPr>
          <p:cNvPr id="1060" name="Google Shape;1060;p21"/>
          <p:cNvGrpSpPr/>
          <p:nvPr/>
        </p:nvGrpSpPr>
        <p:grpSpPr>
          <a:xfrm>
            <a:off x="-1065554" y="3844475"/>
            <a:ext cx="2031529" cy="3268579"/>
            <a:chOff x="-500554" y="3636325"/>
            <a:chExt cx="2031529" cy="3268579"/>
          </a:xfrm>
        </p:grpSpPr>
        <p:grpSp>
          <p:nvGrpSpPr>
            <p:cNvPr id="1061" name="Google Shape;1061;p21"/>
            <p:cNvGrpSpPr/>
            <p:nvPr/>
          </p:nvGrpSpPr>
          <p:grpSpPr>
            <a:xfrm rot="-5400000">
              <a:off x="-1283301" y="4624525"/>
              <a:ext cx="3063126" cy="1497633"/>
              <a:chOff x="2191675" y="4192425"/>
              <a:chExt cx="1929650" cy="943450"/>
            </a:xfrm>
          </p:grpSpPr>
          <p:sp>
            <p:nvSpPr>
              <p:cNvPr id="1062" name="Google Shape;1062;p21"/>
              <p:cNvSpPr/>
              <p:nvPr/>
            </p:nvSpPr>
            <p:spPr>
              <a:xfrm>
                <a:off x="3010325" y="4489875"/>
                <a:ext cx="870175" cy="445600"/>
              </a:xfrm>
              <a:custGeom>
                <a:rect b="b" l="l" r="r" t="t"/>
                <a:pathLst>
                  <a:path extrusionOk="0" h="17824" w="34807">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1"/>
              <p:cNvSpPr/>
              <p:nvPr/>
            </p:nvSpPr>
            <p:spPr>
              <a:xfrm>
                <a:off x="2475650" y="4495025"/>
                <a:ext cx="359650" cy="139025"/>
              </a:xfrm>
              <a:custGeom>
                <a:rect b="b" l="l" r="r" t="t"/>
                <a:pathLst>
                  <a:path extrusionOk="0" h="5561" w="14386">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1"/>
              <p:cNvSpPr/>
              <p:nvPr/>
            </p:nvSpPr>
            <p:spPr>
              <a:xfrm>
                <a:off x="2605950" y="4534625"/>
                <a:ext cx="1219125" cy="460250"/>
              </a:xfrm>
              <a:custGeom>
                <a:rect b="b" l="l" r="r" t="t"/>
                <a:pathLst>
                  <a:path extrusionOk="0" h="18410" w="48765">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1"/>
              <p:cNvSpPr/>
              <p:nvPr/>
            </p:nvSpPr>
            <p:spPr>
              <a:xfrm>
                <a:off x="2722000" y="4631650"/>
                <a:ext cx="1145050" cy="383025"/>
              </a:xfrm>
              <a:custGeom>
                <a:rect b="b" l="l" r="r" t="t"/>
                <a:pathLst>
                  <a:path extrusionOk="0" h="15321" w="45802">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1"/>
              <p:cNvSpPr/>
              <p:nvPr/>
            </p:nvSpPr>
            <p:spPr>
              <a:xfrm>
                <a:off x="2660600" y="4648300"/>
                <a:ext cx="1412000" cy="386175"/>
              </a:xfrm>
              <a:custGeom>
                <a:rect b="b" l="l" r="r" t="t"/>
                <a:pathLst>
                  <a:path extrusionOk="0" h="15447" w="5648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1"/>
              <p:cNvSpPr/>
              <p:nvPr/>
            </p:nvSpPr>
            <p:spPr>
              <a:xfrm>
                <a:off x="2990525" y="4905725"/>
                <a:ext cx="533525" cy="192525"/>
              </a:xfrm>
              <a:custGeom>
                <a:rect b="b" l="l" r="r" t="t"/>
                <a:pathLst>
                  <a:path extrusionOk="0" h="7701" w="21341">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1"/>
              <p:cNvSpPr/>
              <p:nvPr/>
            </p:nvSpPr>
            <p:spPr>
              <a:xfrm>
                <a:off x="3253125" y="4895825"/>
                <a:ext cx="692725" cy="168375"/>
              </a:xfrm>
              <a:custGeom>
                <a:rect b="b" l="l" r="r" t="t"/>
                <a:pathLst>
                  <a:path extrusionOk="0" h="6735" w="27709">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2990125" y="4451850"/>
                <a:ext cx="46375" cy="46350"/>
              </a:xfrm>
              <a:custGeom>
                <a:rect b="b" l="l" r="r" t="t"/>
                <a:pathLst>
                  <a:path extrusionOk="0" h="1854" w="1855">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2430900" y="4535825"/>
                <a:ext cx="46350" cy="46750"/>
              </a:xfrm>
              <a:custGeom>
                <a:rect b="b" l="l" r="r" t="t"/>
                <a:pathLst>
                  <a:path extrusionOk="0" h="1870" w="1854">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3846425" y="4937025"/>
                <a:ext cx="46750" cy="46375"/>
              </a:xfrm>
              <a:custGeom>
                <a:rect b="b" l="l" r="r" t="t"/>
                <a:pathLst>
                  <a:path extrusionOk="0" h="1855" w="187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1"/>
              <p:cNvSpPr/>
              <p:nvPr/>
            </p:nvSpPr>
            <p:spPr>
              <a:xfrm>
                <a:off x="3227775" y="4877625"/>
                <a:ext cx="46375" cy="46350"/>
              </a:xfrm>
              <a:custGeom>
                <a:rect b="b" l="l" r="r" t="t"/>
                <a:pathLst>
                  <a:path extrusionOk="0" h="1854" w="1855">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1"/>
              <p:cNvSpPr/>
              <p:nvPr/>
            </p:nvSpPr>
            <p:spPr>
              <a:xfrm>
                <a:off x="3514925" y="5089500"/>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2891125" y="4689475"/>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2816650" y="4610275"/>
                <a:ext cx="46775" cy="46350"/>
              </a:xfrm>
              <a:custGeom>
                <a:rect b="b" l="l" r="r" t="t"/>
                <a:pathLst>
                  <a:path extrusionOk="0" h="1854" w="1871">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2556850" y="4543350"/>
                <a:ext cx="51500" cy="51500"/>
              </a:xfrm>
              <a:custGeom>
                <a:rect b="b" l="l" r="r" t="t"/>
                <a:pathLst>
                  <a:path extrusionOk="0" h="2060" w="206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1"/>
              <p:cNvSpPr/>
              <p:nvPr/>
            </p:nvSpPr>
            <p:spPr>
              <a:xfrm>
                <a:off x="2611500" y="4627700"/>
                <a:ext cx="51500" cy="51525"/>
              </a:xfrm>
              <a:custGeom>
                <a:rect b="b" l="l" r="r" t="t"/>
                <a:pathLst>
                  <a:path extrusionOk="0" h="2061" w="206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1"/>
              <p:cNvSpPr/>
              <p:nvPr/>
            </p:nvSpPr>
            <p:spPr>
              <a:xfrm>
                <a:off x="2685550" y="4588100"/>
                <a:ext cx="51525" cy="51500"/>
              </a:xfrm>
              <a:custGeom>
                <a:rect b="b" l="l" r="r" t="t"/>
                <a:pathLst>
                  <a:path extrusionOk="0" h="2060" w="2061">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3150925" y="4949300"/>
                <a:ext cx="51525" cy="51525"/>
              </a:xfrm>
              <a:custGeom>
                <a:rect b="b" l="l" r="r" t="t"/>
                <a:pathLst>
                  <a:path extrusionOk="0" h="2061" w="2061">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4069800" y="5006350"/>
                <a:ext cx="51525" cy="51500"/>
              </a:xfrm>
              <a:custGeom>
                <a:rect b="b" l="l" r="r" t="t"/>
                <a:pathLst>
                  <a:path extrusionOk="0" h="2060" w="2061">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3942675" y="5040800"/>
                <a:ext cx="51500" cy="51500"/>
              </a:xfrm>
              <a:custGeom>
                <a:rect b="b" l="l" r="r" t="t"/>
                <a:pathLst>
                  <a:path extrusionOk="0" h="2060" w="206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3877325" y="4843550"/>
                <a:ext cx="51500" cy="51525"/>
              </a:xfrm>
              <a:custGeom>
                <a:rect b="b" l="l" r="r" t="t"/>
                <a:pathLst>
                  <a:path extrusionOk="0" h="2061" w="206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2432875" y="4392825"/>
                <a:ext cx="869775" cy="445600"/>
              </a:xfrm>
              <a:custGeom>
                <a:rect b="b" l="l" r="r" t="t"/>
                <a:pathLst>
                  <a:path extrusionOk="0" h="17824" w="34791">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1"/>
              <p:cNvSpPr/>
              <p:nvPr/>
            </p:nvSpPr>
            <p:spPr>
              <a:xfrm>
                <a:off x="3477700" y="4694250"/>
                <a:ext cx="359650" cy="139425"/>
              </a:xfrm>
              <a:custGeom>
                <a:rect b="b" l="l" r="r" t="t"/>
                <a:pathLst>
                  <a:path extrusionOk="0" h="5577" w="14386">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1"/>
              <p:cNvSpPr/>
              <p:nvPr/>
            </p:nvSpPr>
            <p:spPr>
              <a:xfrm>
                <a:off x="2488325" y="4333425"/>
                <a:ext cx="1218700" cy="460650"/>
              </a:xfrm>
              <a:custGeom>
                <a:rect b="b" l="l" r="r" t="t"/>
                <a:pathLst>
                  <a:path extrusionOk="0" h="18426" w="48748">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1"/>
              <p:cNvSpPr/>
              <p:nvPr/>
            </p:nvSpPr>
            <p:spPr>
              <a:xfrm>
                <a:off x="2445950" y="4313625"/>
                <a:ext cx="1144650" cy="383400"/>
              </a:xfrm>
              <a:custGeom>
                <a:rect b="b" l="l" r="r" t="t"/>
                <a:pathLst>
                  <a:path extrusionOk="0" h="15336" w="45786">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1"/>
              <p:cNvSpPr/>
              <p:nvPr/>
            </p:nvSpPr>
            <p:spPr>
              <a:xfrm>
                <a:off x="2240775" y="4293825"/>
                <a:ext cx="1412000" cy="386175"/>
              </a:xfrm>
              <a:custGeom>
                <a:rect b="b" l="l" r="r" t="t"/>
                <a:pathLst>
                  <a:path extrusionOk="0" h="15447" w="5648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1"/>
              <p:cNvSpPr/>
              <p:nvPr/>
            </p:nvSpPr>
            <p:spPr>
              <a:xfrm>
                <a:off x="2789325" y="4230050"/>
                <a:ext cx="532725" cy="192525"/>
              </a:xfrm>
              <a:custGeom>
                <a:rect b="b" l="l" r="r" t="t"/>
                <a:pathLst>
                  <a:path extrusionOk="0" h="7701" w="21309">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1"/>
              <p:cNvSpPr/>
              <p:nvPr/>
            </p:nvSpPr>
            <p:spPr>
              <a:xfrm>
                <a:off x="2367525" y="4264100"/>
                <a:ext cx="692350" cy="168375"/>
              </a:xfrm>
              <a:custGeom>
                <a:rect b="b" l="l" r="r" t="t"/>
                <a:pathLst>
                  <a:path extrusionOk="0" h="6735" w="27694">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1"/>
              <p:cNvSpPr/>
              <p:nvPr/>
            </p:nvSpPr>
            <p:spPr>
              <a:xfrm>
                <a:off x="3275700" y="4830100"/>
                <a:ext cx="46750" cy="46350"/>
              </a:xfrm>
              <a:custGeom>
                <a:rect b="b" l="l" r="r" t="t"/>
                <a:pathLst>
                  <a:path extrusionOk="0" h="1854" w="187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1"/>
              <p:cNvSpPr/>
              <p:nvPr/>
            </p:nvSpPr>
            <p:spPr>
              <a:xfrm>
                <a:off x="3835325" y="4745725"/>
                <a:ext cx="46375" cy="46750"/>
              </a:xfrm>
              <a:custGeom>
                <a:rect b="b" l="l" r="r" t="t"/>
                <a:pathLst>
                  <a:path extrusionOk="0" h="1870" w="1855">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1"/>
              <p:cNvSpPr/>
              <p:nvPr/>
            </p:nvSpPr>
            <p:spPr>
              <a:xfrm>
                <a:off x="2419400" y="4344900"/>
                <a:ext cx="46375" cy="46375"/>
              </a:xfrm>
              <a:custGeom>
                <a:rect b="b" l="l" r="r" t="t"/>
                <a:pathLst>
                  <a:path extrusionOk="0" h="1855" w="1855">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1"/>
              <p:cNvSpPr/>
              <p:nvPr/>
            </p:nvSpPr>
            <p:spPr>
              <a:xfrm>
                <a:off x="3038050" y="4404325"/>
                <a:ext cx="46775" cy="46350"/>
              </a:xfrm>
              <a:custGeom>
                <a:rect b="b" l="l" r="r" t="t"/>
                <a:pathLst>
                  <a:path extrusionOk="0" h="1854" w="1871">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1"/>
              <p:cNvSpPr/>
              <p:nvPr/>
            </p:nvSpPr>
            <p:spPr>
              <a:xfrm>
                <a:off x="2750925" y="4192425"/>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1"/>
              <p:cNvSpPr/>
              <p:nvPr/>
            </p:nvSpPr>
            <p:spPr>
              <a:xfrm>
                <a:off x="3374725" y="4592450"/>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1"/>
              <p:cNvSpPr/>
              <p:nvPr/>
            </p:nvSpPr>
            <p:spPr>
              <a:xfrm>
                <a:off x="3449175" y="4671675"/>
                <a:ext cx="46375" cy="46350"/>
              </a:xfrm>
              <a:custGeom>
                <a:rect b="b" l="l" r="r" t="t"/>
                <a:pathLst>
                  <a:path extrusionOk="0" h="1854" w="1855">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1"/>
              <p:cNvSpPr/>
              <p:nvPr/>
            </p:nvSpPr>
            <p:spPr>
              <a:xfrm>
                <a:off x="3704250" y="4733450"/>
                <a:ext cx="51500" cy="51500"/>
              </a:xfrm>
              <a:custGeom>
                <a:rect b="b" l="l" r="r" t="t"/>
                <a:pathLst>
                  <a:path extrusionOk="0" h="2060" w="206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1"/>
              <p:cNvSpPr/>
              <p:nvPr/>
            </p:nvSpPr>
            <p:spPr>
              <a:xfrm>
                <a:off x="3649575" y="4649075"/>
                <a:ext cx="51525" cy="51925"/>
              </a:xfrm>
              <a:custGeom>
                <a:rect b="b" l="l" r="r" t="t"/>
                <a:pathLst>
                  <a:path extrusionOk="0" h="2077" w="2061">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1"/>
              <p:cNvSpPr/>
              <p:nvPr/>
            </p:nvSpPr>
            <p:spPr>
              <a:xfrm>
                <a:off x="3575525" y="4688700"/>
                <a:ext cx="51500" cy="51900"/>
              </a:xfrm>
              <a:custGeom>
                <a:rect b="b" l="l" r="r" t="t"/>
                <a:pathLst>
                  <a:path extrusionOk="0" h="2076" w="206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1"/>
              <p:cNvSpPr/>
              <p:nvPr/>
            </p:nvSpPr>
            <p:spPr>
              <a:xfrm>
                <a:off x="3110150" y="4327475"/>
                <a:ext cx="51500" cy="51525"/>
              </a:xfrm>
              <a:custGeom>
                <a:rect b="b" l="l" r="r" t="t"/>
                <a:pathLst>
                  <a:path extrusionOk="0" h="2061" w="206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1"/>
              <p:cNvSpPr/>
              <p:nvPr/>
            </p:nvSpPr>
            <p:spPr>
              <a:xfrm>
                <a:off x="2191675" y="4270450"/>
                <a:ext cx="51500" cy="51500"/>
              </a:xfrm>
              <a:custGeom>
                <a:rect b="b" l="l" r="r" t="t"/>
                <a:pathLst>
                  <a:path extrusionOk="0" h="2060" w="206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1"/>
              <p:cNvSpPr/>
              <p:nvPr/>
            </p:nvSpPr>
            <p:spPr>
              <a:xfrm>
                <a:off x="2318400" y="4236000"/>
                <a:ext cx="51525" cy="51500"/>
              </a:xfrm>
              <a:custGeom>
                <a:rect b="b" l="l" r="r" t="t"/>
                <a:pathLst>
                  <a:path extrusionOk="0" h="2060" w="2061">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1"/>
              <p:cNvSpPr/>
              <p:nvPr/>
            </p:nvSpPr>
            <p:spPr>
              <a:xfrm>
                <a:off x="2383750" y="4433225"/>
                <a:ext cx="51525" cy="51925"/>
              </a:xfrm>
              <a:custGeom>
                <a:rect b="b" l="l" r="r" t="t"/>
                <a:pathLst>
                  <a:path extrusionOk="0" h="2077" w="2061">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4" name="Google Shape;1104;p21"/>
            <p:cNvPicPr preferRelativeResize="0"/>
            <p:nvPr/>
          </p:nvPicPr>
          <p:blipFill>
            <a:blip r:embed="rId3">
              <a:alphaModFix amt="40000"/>
            </a:blip>
            <a:stretch>
              <a:fillRect/>
            </a:stretch>
          </p:blipFill>
          <p:spPr>
            <a:xfrm>
              <a:off x="353625" y="4124300"/>
              <a:ext cx="1177350" cy="1177350"/>
            </a:xfrm>
            <a:prstGeom prst="rect">
              <a:avLst/>
            </a:prstGeom>
            <a:noFill/>
            <a:ln>
              <a:noFill/>
            </a:ln>
          </p:spPr>
        </p:pic>
        <p:pic>
          <p:nvPicPr>
            <p:cNvPr id="1105" name="Google Shape;1105;p21"/>
            <p:cNvPicPr preferRelativeResize="0"/>
            <p:nvPr/>
          </p:nvPicPr>
          <p:blipFill>
            <a:blip r:embed="rId3">
              <a:alphaModFix amt="40000"/>
            </a:blip>
            <a:stretch>
              <a:fillRect/>
            </a:stretch>
          </p:blipFill>
          <p:spPr>
            <a:xfrm>
              <a:off x="-180275" y="3636325"/>
              <a:ext cx="1177350" cy="1177350"/>
            </a:xfrm>
            <a:prstGeom prst="rect">
              <a:avLst/>
            </a:prstGeom>
            <a:noFill/>
            <a:ln>
              <a:noFill/>
            </a:ln>
          </p:spPr>
        </p:pic>
      </p:grpSp>
      <p:grpSp>
        <p:nvGrpSpPr>
          <p:cNvPr id="1106" name="Google Shape;1106;p21"/>
          <p:cNvGrpSpPr/>
          <p:nvPr/>
        </p:nvGrpSpPr>
        <p:grpSpPr>
          <a:xfrm>
            <a:off x="7590775" y="-1910625"/>
            <a:ext cx="2155267" cy="3391905"/>
            <a:chOff x="7590775" y="-1910625"/>
            <a:chExt cx="2155267" cy="3391905"/>
          </a:xfrm>
        </p:grpSpPr>
        <p:grpSp>
          <p:nvGrpSpPr>
            <p:cNvPr id="1107" name="Google Shape;1107;p21"/>
            <p:cNvGrpSpPr/>
            <p:nvPr/>
          </p:nvGrpSpPr>
          <p:grpSpPr>
            <a:xfrm rot="-5400000">
              <a:off x="7339390" y="-1084534"/>
              <a:ext cx="3232743" cy="1580562"/>
              <a:chOff x="2191675" y="4192425"/>
              <a:chExt cx="1929650" cy="943450"/>
            </a:xfrm>
          </p:grpSpPr>
          <p:sp>
            <p:nvSpPr>
              <p:cNvPr id="1108" name="Google Shape;1108;p21"/>
              <p:cNvSpPr/>
              <p:nvPr/>
            </p:nvSpPr>
            <p:spPr>
              <a:xfrm>
                <a:off x="3010325" y="4489875"/>
                <a:ext cx="870175" cy="445600"/>
              </a:xfrm>
              <a:custGeom>
                <a:rect b="b" l="l" r="r" t="t"/>
                <a:pathLst>
                  <a:path extrusionOk="0" h="17824" w="34807">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1"/>
              <p:cNvSpPr/>
              <p:nvPr/>
            </p:nvSpPr>
            <p:spPr>
              <a:xfrm>
                <a:off x="2475650" y="4495025"/>
                <a:ext cx="359650" cy="139025"/>
              </a:xfrm>
              <a:custGeom>
                <a:rect b="b" l="l" r="r" t="t"/>
                <a:pathLst>
                  <a:path extrusionOk="0" h="5561" w="14386">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1"/>
              <p:cNvSpPr/>
              <p:nvPr/>
            </p:nvSpPr>
            <p:spPr>
              <a:xfrm>
                <a:off x="2605950" y="4534625"/>
                <a:ext cx="1219125" cy="460250"/>
              </a:xfrm>
              <a:custGeom>
                <a:rect b="b" l="l" r="r" t="t"/>
                <a:pathLst>
                  <a:path extrusionOk="0" h="18410" w="48765">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1"/>
              <p:cNvSpPr/>
              <p:nvPr/>
            </p:nvSpPr>
            <p:spPr>
              <a:xfrm>
                <a:off x="2722000" y="4631650"/>
                <a:ext cx="1145050" cy="383025"/>
              </a:xfrm>
              <a:custGeom>
                <a:rect b="b" l="l" r="r" t="t"/>
                <a:pathLst>
                  <a:path extrusionOk="0" h="15321" w="45802">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1"/>
              <p:cNvSpPr/>
              <p:nvPr/>
            </p:nvSpPr>
            <p:spPr>
              <a:xfrm>
                <a:off x="2660600" y="4648300"/>
                <a:ext cx="1412000" cy="386175"/>
              </a:xfrm>
              <a:custGeom>
                <a:rect b="b" l="l" r="r" t="t"/>
                <a:pathLst>
                  <a:path extrusionOk="0" h="15447" w="5648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1"/>
              <p:cNvSpPr/>
              <p:nvPr/>
            </p:nvSpPr>
            <p:spPr>
              <a:xfrm>
                <a:off x="2990525" y="4905725"/>
                <a:ext cx="533525" cy="192525"/>
              </a:xfrm>
              <a:custGeom>
                <a:rect b="b" l="l" r="r" t="t"/>
                <a:pathLst>
                  <a:path extrusionOk="0" h="7701" w="21341">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1"/>
              <p:cNvSpPr/>
              <p:nvPr/>
            </p:nvSpPr>
            <p:spPr>
              <a:xfrm>
                <a:off x="3253125" y="4895825"/>
                <a:ext cx="692725" cy="168375"/>
              </a:xfrm>
              <a:custGeom>
                <a:rect b="b" l="l" r="r" t="t"/>
                <a:pathLst>
                  <a:path extrusionOk="0" h="6735" w="27709">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1"/>
              <p:cNvSpPr/>
              <p:nvPr/>
            </p:nvSpPr>
            <p:spPr>
              <a:xfrm>
                <a:off x="2990125" y="4451850"/>
                <a:ext cx="46375" cy="46350"/>
              </a:xfrm>
              <a:custGeom>
                <a:rect b="b" l="l" r="r" t="t"/>
                <a:pathLst>
                  <a:path extrusionOk="0" h="1854" w="1855">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1"/>
              <p:cNvSpPr/>
              <p:nvPr/>
            </p:nvSpPr>
            <p:spPr>
              <a:xfrm>
                <a:off x="2430900" y="4535825"/>
                <a:ext cx="46350" cy="46750"/>
              </a:xfrm>
              <a:custGeom>
                <a:rect b="b" l="l" r="r" t="t"/>
                <a:pathLst>
                  <a:path extrusionOk="0" h="1870" w="1854">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1"/>
              <p:cNvSpPr/>
              <p:nvPr/>
            </p:nvSpPr>
            <p:spPr>
              <a:xfrm>
                <a:off x="3846425" y="4937025"/>
                <a:ext cx="46750" cy="46375"/>
              </a:xfrm>
              <a:custGeom>
                <a:rect b="b" l="l" r="r" t="t"/>
                <a:pathLst>
                  <a:path extrusionOk="0" h="1855" w="187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1"/>
              <p:cNvSpPr/>
              <p:nvPr/>
            </p:nvSpPr>
            <p:spPr>
              <a:xfrm>
                <a:off x="3227775" y="4877625"/>
                <a:ext cx="46375" cy="46350"/>
              </a:xfrm>
              <a:custGeom>
                <a:rect b="b" l="l" r="r" t="t"/>
                <a:pathLst>
                  <a:path extrusionOk="0" h="1854" w="1855">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1"/>
              <p:cNvSpPr/>
              <p:nvPr/>
            </p:nvSpPr>
            <p:spPr>
              <a:xfrm>
                <a:off x="3514925" y="5089500"/>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1"/>
              <p:cNvSpPr/>
              <p:nvPr/>
            </p:nvSpPr>
            <p:spPr>
              <a:xfrm>
                <a:off x="2891125" y="4689475"/>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1"/>
              <p:cNvSpPr/>
              <p:nvPr/>
            </p:nvSpPr>
            <p:spPr>
              <a:xfrm>
                <a:off x="2816650" y="4610275"/>
                <a:ext cx="46775" cy="46350"/>
              </a:xfrm>
              <a:custGeom>
                <a:rect b="b" l="l" r="r" t="t"/>
                <a:pathLst>
                  <a:path extrusionOk="0" h="1854" w="1871">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1"/>
              <p:cNvSpPr/>
              <p:nvPr/>
            </p:nvSpPr>
            <p:spPr>
              <a:xfrm>
                <a:off x="2556850" y="4543350"/>
                <a:ext cx="51500" cy="51500"/>
              </a:xfrm>
              <a:custGeom>
                <a:rect b="b" l="l" r="r" t="t"/>
                <a:pathLst>
                  <a:path extrusionOk="0" h="2060" w="206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1"/>
              <p:cNvSpPr/>
              <p:nvPr/>
            </p:nvSpPr>
            <p:spPr>
              <a:xfrm>
                <a:off x="2611500" y="4627700"/>
                <a:ext cx="51500" cy="51525"/>
              </a:xfrm>
              <a:custGeom>
                <a:rect b="b" l="l" r="r" t="t"/>
                <a:pathLst>
                  <a:path extrusionOk="0" h="2061" w="206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1"/>
              <p:cNvSpPr/>
              <p:nvPr/>
            </p:nvSpPr>
            <p:spPr>
              <a:xfrm>
                <a:off x="2685550" y="4588100"/>
                <a:ext cx="51525" cy="51500"/>
              </a:xfrm>
              <a:custGeom>
                <a:rect b="b" l="l" r="r" t="t"/>
                <a:pathLst>
                  <a:path extrusionOk="0" h="2060" w="2061">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1"/>
              <p:cNvSpPr/>
              <p:nvPr/>
            </p:nvSpPr>
            <p:spPr>
              <a:xfrm>
                <a:off x="3150925" y="4949300"/>
                <a:ext cx="51525" cy="51525"/>
              </a:xfrm>
              <a:custGeom>
                <a:rect b="b" l="l" r="r" t="t"/>
                <a:pathLst>
                  <a:path extrusionOk="0" h="2061" w="2061">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1"/>
              <p:cNvSpPr/>
              <p:nvPr/>
            </p:nvSpPr>
            <p:spPr>
              <a:xfrm>
                <a:off x="4069800" y="5006350"/>
                <a:ext cx="51525" cy="51500"/>
              </a:xfrm>
              <a:custGeom>
                <a:rect b="b" l="l" r="r" t="t"/>
                <a:pathLst>
                  <a:path extrusionOk="0" h="2060" w="2061">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1"/>
              <p:cNvSpPr/>
              <p:nvPr/>
            </p:nvSpPr>
            <p:spPr>
              <a:xfrm>
                <a:off x="3942675" y="5040800"/>
                <a:ext cx="51500" cy="51500"/>
              </a:xfrm>
              <a:custGeom>
                <a:rect b="b" l="l" r="r" t="t"/>
                <a:pathLst>
                  <a:path extrusionOk="0" h="2060" w="206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1"/>
              <p:cNvSpPr/>
              <p:nvPr/>
            </p:nvSpPr>
            <p:spPr>
              <a:xfrm>
                <a:off x="3877325" y="4843550"/>
                <a:ext cx="51500" cy="51525"/>
              </a:xfrm>
              <a:custGeom>
                <a:rect b="b" l="l" r="r" t="t"/>
                <a:pathLst>
                  <a:path extrusionOk="0" h="2061" w="206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1"/>
              <p:cNvSpPr/>
              <p:nvPr/>
            </p:nvSpPr>
            <p:spPr>
              <a:xfrm>
                <a:off x="2432875" y="4392825"/>
                <a:ext cx="869775" cy="445600"/>
              </a:xfrm>
              <a:custGeom>
                <a:rect b="b" l="l" r="r" t="t"/>
                <a:pathLst>
                  <a:path extrusionOk="0" h="17824" w="34791">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1"/>
              <p:cNvSpPr/>
              <p:nvPr/>
            </p:nvSpPr>
            <p:spPr>
              <a:xfrm>
                <a:off x="3477700" y="4694250"/>
                <a:ext cx="359650" cy="139425"/>
              </a:xfrm>
              <a:custGeom>
                <a:rect b="b" l="l" r="r" t="t"/>
                <a:pathLst>
                  <a:path extrusionOk="0" h="5577" w="14386">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1"/>
              <p:cNvSpPr/>
              <p:nvPr/>
            </p:nvSpPr>
            <p:spPr>
              <a:xfrm>
                <a:off x="2488325" y="4333425"/>
                <a:ext cx="1218700" cy="460650"/>
              </a:xfrm>
              <a:custGeom>
                <a:rect b="b" l="l" r="r" t="t"/>
                <a:pathLst>
                  <a:path extrusionOk="0" h="18426" w="48748">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1"/>
              <p:cNvSpPr/>
              <p:nvPr/>
            </p:nvSpPr>
            <p:spPr>
              <a:xfrm>
                <a:off x="2445950" y="4313625"/>
                <a:ext cx="1144650" cy="383400"/>
              </a:xfrm>
              <a:custGeom>
                <a:rect b="b" l="l" r="r" t="t"/>
                <a:pathLst>
                  <a:path extrusionOk="0" h="15336" w="45786">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1"/>
              <p:cNvSpPr/>
              <p:nvPr/>
            </p:nvSpPr>
            <p:spPr>
              <a:xfrm>
                <a:off x="2240775" y="4293825"/>
                <a:ext cx="1412000" cy="386175"/>
              </a:xfrm>
              <a:custGeom>
                <a:rect b="b" l="l" r="r" t="t"/>
                <a:pathLst>
                  <a:path extrusionOk="0" h="15447" w="5648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1"/>
              <p:cNvSpPr/>
              <p:nvPr/>
            </p:nvSpPr>
            <p:spPr>
              <a:xfrm>
                <a:off x="2789325" y="4230050"/>
                <a:ext cx="532725" cy="192525"/>
              </a:xfrm>
              <a:custGeom>
                <a:rect b="b" l="l" r="r" t="t"/>
                <a:pathLst>
                  <a:path extrusionOk="0" h="7701" w="21309">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1"/>
              <p:cNvSpPr/>
              <p:nvPr/>
            </p:nvSpPr>
            <p:spPr>
              <a:xfrm>
                <a:off x="2367525" y="4264100"/>
                <a:ext cx="692350" cy="168375"/>
              </a:xfrm>
              <a:custGeom>
                <a:rect b="b" l="l" r="r" t="t"/>
                <a:pathLst>
                  <a:path extrusionOk="0" h="6735" w="27694">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1"/>
              <p:cNvSpPr/>
              <p:nvPr/>
            </p:nvSpPr>
            <p:spPr>
              <a:xfrm>
                <a:off x="3275700" y="4830100"/>
                <a:ext cx="46750" cy="46350"/>
              </a:xfrm>
              <a:custGeom>
                <a:rect b="b" l="l" r="r" t="t"/>
                <a:pathLst>
                  <a:path extrusionOk="0" h="1854" w="187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1"/>
              <p:cNvSpPr/>
              <p:nvPr/>
            </p:nvSpPr>
            <p:spPr>
              <a:xfrm>
                <a:off x="3835325" y="4745725"/>
                <a:ext cx="46375" cy="46750"/>
              </a:xfrm>
              <a:custGeom>
                <a:rect b="b" l="l" r="r" t="t"/>
                <a:pathLst>
                  <a:path extrusionOk="0" h="1870" w="1855">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1"/>
              <p:cNvSpPr/>
              <p:nvPr/>
            </p:nvSpPr>
            <p:spPr>
              <a:xfrm>
                <a:off x="2419400" y="4344900"/>
                <a:ext cx="46375" cy="46375"/>
              </a:xfrm>
              <a:custGeom>
                <a:rect b="b" l="l" r="r" t="t"/>
                <a:pathLst>
                  <a:path extrusionOk="0" h="1855" w="1855">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1"/>
              <p:cNvSpPr/>
              <p:nvPr/>
            </p:nvSpPr>
            <p:spPr>
              <a:xfrm>
                <a:off x="3038050" y="4404325"/>
                <a:ext cx="46775" cy="46350"/>
              </a:xfrm>
              <a:custGeom>
                <a:rect b="b" l="l" r="r" t="t"/>
                <a:pathLst>
                  <a:path extrusionOk="0" h="1854" w="1871">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1"/>
              <p:cNvSpPr/>
              <p:nvPr/>
            </p:nvSpPr>
            <p:spPr>
              <a:xfrm>
                <a:off x="2750925" y="4192425"/>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1"/>
              <p:cNvSpPr/>
              <p:nvPr/>
            </p:nvSpPr>
            <p:spPr>
              <a:xfrm>
                <a:off x="3374725" y="4592450"/>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1"/>
              <p:cNvSpPr/>
              <p:nvPr/>
            </p:nvSpPr>
            <p:spPr>
              <a:xfrm>
                <a:off x="3449175" y="4671675"/>
                <a:ext cx="46375" cy="46350"/>
              </a:xfrm>
              <a:custGeom>
                <a:rect b="b" l="l" r="r" t="t"/>
                <a:pathLst>
                  <a:path extrusionOk="0" h="1854" w="1855">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1"/>
              <p:cNvSpPr/>
              <p:nvPr/>
            </p:nvSpPr>
            <p:spPr>
              <a:xfrm>
                <a:off x="3704250" y="4733450"/>
                <a:ext cx="51500" cy="51500"/>
              </a:xfrm>
              <a:custGeom>
                <a:rect b="b" l="l" r="r" t="t"/>
                <a:pathLst>
                  <a:path extrusionOk="0" h="2060" w="206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1"/>
              <p:cNvSpPr/>
              <p:nvPr/>
            </p:nvSpPr>
            <p:spPr>
              <a:xfrm>
                <a:off x="3649575" y="4649075"/>
                <a:ext cx="51525" cy="51925"/>
              </a:xfrm>
              <a:custGeom>
                <a:rect b="b" l="l" r="r" t="t"/>
                <a:pathLst>
                  <a:path extrusionOk="0" h="2077" w="2061">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1"/>
              <p:cNvSpPr/>
              <p:nvPr/>
            </p:nvSpPr>
            <p:spPr>
              <a:xfrm>
                <a:off x="3575525" y="4688700"/>
                <a:ext cx="51500" cy="51900"/>
              </a:xfrm>
              <a:custGeom>
                <a:rect b="b" l="l" r="r" t="t"/>
                <a:pathLst>
                  <a:path extrusionOk="0" h="2076" w="206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1"/>
              <p:cNvSpPr/>
              <p:nvPr/>
            </p:nvSpPr>
            <p:spPr>
              <a:xfrm>
                <a:off x="3110150" y="4327475"/>
                <a:ext cx="51500" cy="51525"/>
              </a:xfrm>
              <a:custGeom>
                <a:rect b="b" l="l" r="r" t="t"/>
                <a:pathLst>
                  <a:path extrusionOk="0" h="2061" w="206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1"/>
              <p:cNvSpPr/>
              <p:nvPr/>
            </p:nvSpPr>
            <p:spPr>
              <a:xfrm>
                <a:off x="2191675" y="4270450"/>
                <a:ext cx="51500" cy="51500"/>
              </a:xfrm>
              <a:custGeom>
                <a:rect b="b" l="l" r="r" t="t"/>
                <a:pathLst>
                  <a:path extrusionOk="0" h="2060" w="206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1"/>
              <p:cNvSpPr/>
              <p:nvPr/>
            </p:nvSpPr>
            <p:spPr>
              <a:xfrm>
                <a:off x="2318400" y="4236000"/>
                <a:ext cx="51525" cy="51500"/>
              </a:xfrm>
              <a:custGeom>
                <a:rect b="b" l="l" r="r" t="t"/>
                <a:pathLst>
                  <a:path extrusionOk="0" h="2060" w="2061">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1"/>
              <p:cNvSpPr/>
              <p:nvPr/>
            </p:nvSpPr>
            <p:spPr>
              <a:xfrm>
                <a:off x="2383750" y="4433225"/>
                <a:ext cx="51525" cy="51925"/>
              </a:xfrm>
              <a:custGeom>
                <a:rect b="b" l="l" r="r" t="t"/>
                <a:pathLst>
                  <a:path extrusionOk="0" h="2077" w="2061">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50" name="Google Shape;1150;p21"/>
            <p:cNvPicPr preferRelativeResize="0"/>
            <p:nvPr/>
          </p:nvPicPr>
          <p:blipFill>
            <a:blip r:embed="rId3">
              <a:alphaModFix amt="40000"/>
            </a:blip>
            <a:stretch>
              <a:fillRect/>
            </a:stretch>
          </p:blipFill>
          <p:spPr>
            <a:xfrm>
              <a:off x="7590775" y="-196800"/>
              <a:ext cx="1177350" cy="1177350"/>
            </a:xfrm>
            <a:prstGeom prst="rect">
              <a:avLst/>
            </a:prstGeom>
            <a:noFill/>
            <a:ln>
              <a:noFill/>
            </a:ln>
          </p:spPr>
        </p:pic>
        <p:pic>
          <p:nvPicPr>
            <p:cNvPr id="1151" name="Google Shape;1151;p21"/>
            <p:cNvPicPr preferRelativeResize="0"/>
            <p:nvPr/>
          </p:nvPicPr>
          <p:blipFill>
            <a:blip r:embed="rId3">
              <a:alphaModFix amt="40000"/>
            </a:blip>
            <a:stretch>
              <a:fillRect/>
            </a:stretch>
          </p:blipFill>
          <p:spPr>
            <a:xfrm>
              <a:off x="8165475" y="303930"/>
              <a:ext cx="1177350" cy="1177350"/>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152" name="Shape 1152"/>
        <p:cNvGrpSpPr/>
        <p:nvPr/>
      </p:nvGrpSpPr>
      <p:grpSpPr>
        <a:xfrm>
          <a:off x="0" y="0"/>
          <a:ext cx="0" cy="0"/>
          <a:chOff x="0" y="0"/>
          <a:chExt cx="0" cy="0"/>
        </a:xfrm>
      </p:grpSpPr>
      <p:pic>
        <p:nvPicPr>
          <p:cNvPr id="1153" name="Google Shape;1153;p22"/>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1154" name="Google Shape;1154;p22"/>
          <p:cNvSpPr txBox="1"/>
          <p:nvPr>
            <p:ph hasCustomPrompt="1" type="title"/>
          </p:nvPr>
        </p:nvSpPr>
        <p:spPr>
          <a:xfrm>
            <a:off x="1070755" y="692500"/>
            <a:ext cx="3624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155" name="Google Shape;1155;p22"/>
          <p:cNvSpPr txBox="1"/>
          <p:nvPr>
            <p:ph idx="1" type="subTitle"/>
          </p:nvPr>
        </p:nvSpPr>
        <p:spPr>
          <a:xfrm>
            <a:off x="1070755" y="1398522"/>
            <a:ext cx="3624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6" name="Google Shape;1156;p22"/>
          <p:cNvSpPr txBox="1"/>
          <p:nvPr>
            <p:ph hasCustomPrompt="1" idx="2" type="title"/>
          </p:nvPr>
        </p:nvSpPr>
        <p:spPr>
          <a:xfrm>
            <a:off x="4448345" y="3299758"/>
            <a:ext cx="3624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157" name="Google Shape;1157;p22"/>
          <p:cNvSpPr txBox="1"/>
          <p:nvPr>
            <p:ph idx="3" type="subTitle"/>
          </p:nvPr>
        </p:nvSpPr>
        <p:spPr>
          <a:xfrm>
            <a:off x="4448345" y="4005780"/>
            <a:ext cx="3624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8" name="Google Shape;1158;p22"/>
          <p:cNvSpPr txBox="1"/>
          <p:nvPr>
            <p:ph hasCustomPrompt="1" idx="4" type="title"/>
          </p:nvPr>
        </p:nvSpPr>
        <p:spPr>
          <a:xfrm>
            <a:off x="2784904" y="1996128"/>
            <a:ext cx="3624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159" name="Google Shape;1159;p22"/>
          <p:cNvSpPr txBox="1"/>
          <p:nvPr>
            <p:ph idx="5" type="subTitle"/>
          </p:nvPr>
        </p:nvSpPr>
        <p:spPr>
          <a:xfrm>
            <a:off x="2784904" y="2702150"/>
            <a:ext cx="3624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160" name="Google Shape;1160;p22"/>
          <p:cNvGrpSpPr/>
          <p:nvPr/>
        </p:nvGrpSpPr>
        <p:grpSpPr>
          <a:xfrm>
            <a:off x="56250" y="3058850"/>
            <a:ext cx="1772075" cy="3126028"/>
            <a:chOff x="56250" y="3058850"/>
            <a:chExt cx="1772075" cy="3126028"/>
          </a:xfrm>
        </p:grpSpPr>
        <p:grpSp>
          <p:nvGrpSpPr>
            <p:cNvPr id="1161" name="Google Shape;1161;p22"/>
            <p:cNvGrpSpPr/>
            <p:nvPr/>
          </p:nvGrpSpPr>
          <p:grpSpPr>
            <a:xfrm>
              <a:off x="256564" y="3613234"/>
              <a:ext cx="1041216" cy="2571644"/>
              <a:chOff x="4709050" y="974800"/>
              <a:chExt cx="684425" cy="1690425"/>
            </a:xfrm>
          </p:grpSpPr>
          <p:sp>
            <p:nvSpPr>
              <p:cNvPr id="1162" name="Google Shape;1162;p22"/>
              <p:cNvSpPr/>
              <p:nvPr/>
            </p:nvSpPr>
            <p:spPr>
              <a:xfrm>
                <a:off x="4909450" y="1554625"/>
                <a:ext cx="445600" cy="869400"/>
              </a:xfrm>
              <a:custGeom>
                <a:rect b="b" l="l" r="r" t="t"/>
                <a:pathLst>
                  <a:path extrusionOk="0" h="34776" w="17824">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2"/>
              <p:cNvSpPr/>
              <p:nvPr/>
            </p:nvSpPr>
            <p:spPr>
              <a:xfrm>
                <a:off x="5210875" y="1019950"/>
                <a:ext cx="139425" cy="359250"/>
              </a:xfrm>
              <a:custGeom>
                <a:rect b="b" l="l" r="r" t="t"/>
                <a:pathLst>
                  <a:path extrusionOk="0" h="14370" w="5577">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2"/>
              <p:cNvSpPr/>
              <p:nvPr/>
            </p:nvSpPr>
            <p:spPr>
              <a:xfrm>
                <a:off x="4850050" y="1150250"/>
                <a:ext cx="460650" cy="1218325"/>
              </a:xfrm>
              <a:custGeom>
                <a:rect b="b" l="l" r="r" t="t"/>
                <a:pathLst>
                  <a:path extrusionOk="0" h="48733" w="18426">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2"/>
              <p:cNvSpPr/>
              <p:nvPr/>
            </p:nvSpPr>
            <p:spPr>
              <a:xfrm>
                <a:off x="4830250" y="1265900"/>
                <a:ext cx="383425" cy="1145050"/>
              </a:xfrm>
              <a:custGeom>
                <a:rect b="b" l="l" r="r" t="t"/>
                <a:pathLst>
                  <a:path extrusionOk="0" h="45802" w="15337">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2"/>
              <p:cNvSpPr/>
              <p:nvPr/>
            </p:nvSpPr>
            <p:spPr>
              <a:xfrm>
                <a:off x="4810450" y="1204500"/>
                <a:ext cx="386175" cy="1412000"/>
              </a:xfrm>
              <a:custGeom>
                <a:rect b="b" l="l" r="r" t="t"/>
                <a:pathLst>
                  <a:path extrusionOk="0" h="56480" w="15447">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2"/>
              <p:cNvSpPr/>
              <p:nvPr/>
            </p:nvSpPr>
            <p:spPr>
              <a:xfrm>
                <a:off x="4746675" y="1534825"/>
                <a:ext cx="192525" cy="533125"/>
              </a:xfrm>
              <a:custGeom>
                <a:rect b="b" l="l" r="r" t="t"/>
                <a:pathLst>
                  <a:path extrusionOk="0" h="21325" w="7701">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2"/>
              <p:cNvSpPr/>
              <p:nvPr/>
            </p:nvSpPr>
            <p:spPr>
              <a:xfrm>
                <a:off x="4780750" y="1797025"/>
                <a:ext cx="168350" cy="692350"/>
              </a:xfrm>
              <a:custGeom>
                <a:rect b="b" l="l" r="r" t="t"/>
                <a:pathLst>
                  <a:path extrusionOk="0" h="27694" w="6734">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2"/>
              <p:cNvSpPr/>
              <p:nvPr/>
            </p:nvSpPr>
            <p:spPr>
              <a:xfrm>
                <a:off x="5346725" y="1534425"/>
                <a:ext cx="46750" cy="46375"/>
              </a:xfrm>
              <a:custGeom>
                <a:rect b="b" l="l" r="r" t="t"/>
                <a:pathLst>
                  <a:path extrusionOk="0" h="1855" w="187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2"/>
              <p:cNvSpPr/>
              <p:nvPr/>
            </p:nvSpPr>
            <p:spPr>
              <a:xfrm>
                <a:off x="5262750" y="974800"/>
                <a:ext cx="46375" cy="46350"/>
              </a:xfrm>
              <a:custGeom>
                <a:rect b="b" l="l" r="r" t="t"/>
                <a:pathLst>
                  <a:path extrusionOk="0" h="1854" w="1855">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2"/>
              <p:cNvSpPr/>
              <p:nvPr/>
            </p:nvSpPr>
            <p:spPr>
              <a:xfrm>
                <a:off x="4861525" y="2390725"/>
                <a:ext cx="46775" cy="46375"/>
              </a:xfrm>
              <a:custGeom>
                <a:rect b="b" l="l" r="r" t="t"/>
                <a:pathLst>
                  <a:path extrusionOk="0" h="1855" w="1871">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2"/>
              <p:cNvSpPr/>
              <p:nvPr/>
            </p:nvSpPr>
            <p:spPr>
              <a:xfrm>
                <a:off x="4920950" y="1772075"/>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2"/>
              <p:cNvSpPr/>
              <p:nvPr/>
            </p:nvSpPr>
            <p:spPr>
              <a:xfrm>
                <a:off x="4709050" y="2059225"/>
                <a:ext cx="46375" cy="46350"/>
              </a:xfrm>
              <a:custGeom>
                <a:rect b="b" l="l" r="r" t="t"/>
                <a:pathLst>
                  <a:path extrusionOk="0" h="1854" w="1855">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2"/>
              <p:cNvSpPr/>
              <p:nvPr/>
            </p:nvSpPr>
            <p:spPr>
              <a:xfrm>
                <a:off x="5109075" y="1435425"/>
                <a:ext cx="46775" cy="46350"/>
              </a:xfrm>
              <a:custGeom>
                <a:rect b="b" l="l" r="r" t="t"/>
                <a:pathLst>
                  <a:path extrusionOk="0" h="1854" w="1871">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2"/>
              <p:cNvSpPr/>
              <p:nvPr/>
            </p:nvSpPr>
            <p:spPr>
              <a:xfrm>
                <a:off x="5188300" y="1360950"/>
                <a:ext cx="46750" cy="46375"/>
              </a:xfrm>
              <a:custGeom>
                <a:rect b="b" l="l" r="r" t="t"/>
                <a:pathLst>
                  <a:path extrusionOk="0" h="1855" w="187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2"/>
              <p:cNvSpPr/>
              <p:nvPr/>
            </p:nvSpPr>
            <p:spPr>
              <a:xfrm>
                <a:off x="5250075" y="1101150"/>
                <a:ext cx="51525" cy="51500"/>
              </a:xfrm>
              <a:custGeom>
                <a:rect b="b" l="l" r="r" t="t"/>
                <a:pathLst>
                  <a:path extrusionOk="0" h="2060" w="2061">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2"/>
              <p:cNvSpPr/>
              <p:nvPr/>
            </p:nvSpPr>
            <p:spPr>
              <a:xfrm>
                <a:off x="5166100" y="1155400"/>
                <a:ext cx="51525" cy="51500"/>
              </a:xfrm>
              <a:custGeom>
                <a:rect b="b" l="l" r="r" t="t"/>
                <a:pathLst>
                  <a:path extrusionOk="0" h="2060" w="2061">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2"/>
              <p:cNvSpPr/>
              <p:nvPr/>
            </p:nvSpPr>
            <p:spPr>
              <a:xfrm>
                <a:off x="5205725" y="1229850"/>
                <a:ext cx="51500" cy="51525"/>
              </a:xfrm>
              <a:custGeom>
                <a:rect b="b" l="l" r="r" t="t"/>
                <a:pathLst>
                  <a:path extrusionOk="0" h="2061" w="206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2"/>
              <p:cNvSpPr/>
              <p:nvPr/>
            </p:nvSpPr>
            <p:spPr>
              <a:xfrm>
                <a:off x="4844100" y="1695225"/>
                <a:ext cx="51525" cy="51525"/>
              </a:xfrm>
              <a:custGeom>
                <a:rect b="b" l="l" r="r" t="t"/>
                <a:pathLst>
                  <a:path extrusionOk="0" h="2061" w="2061">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2"/>
              <p:cNvSpPr/>
              <p:nvPr/>
            </p:nvSpPr>
            <p:spPr>
              <a:xfrm>
                <a:off x="4787075" y="2613700"/>
                <a:ext cx="51900" cy="51525"/>
              </a:xfrm>
              <a:custGeom>
                <a:rect b="b" l="l" r="r" t="t"/>
                <a:pathLst>
                  <a:path extrusionOk="0" h="2061" w="2076">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2"/>
              <p:cNvSpPr/>
              <p:nvPr/>
            </p:nvSpPr>
            <p:spPr>
              <a:xfrm>
                <a:off x="4752625" y="2486975"/>
                <a:ext cx="51500" cy="51500"/>
              </a:xfrm>
              <a:custGeom>
                <a:rect b="b" l="l" r="r" t="t"/>
                <a:pathLst>
                  <a:path extrusionOk="0" h="2060" w="206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2"/>
              <p:cNvSpPr/>
              <p:nvPr/>
            </p:nvSpPr>
            <p:spPr>
              <a:xfrm>
                <a:off x="4950250" y="2421625"/>
                <a:ext cx="51525" cy="51500"/>
              </a:xfrm>
              <a:custGeom>
                <a:rect b="b" l="l" r="r" t="t"/>
                <a:pathLst>
                  <a:path extrusionOk="0" h="2060" w="2061">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83" name="Google Shape;1183;p22"/>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1184" name="Google Shape;1184;p22"/>
            <p:cNvPicPr preferRelativeResize="0"/>
            <p:nvPr/>
          </p:nvPicPr>
          <p:blipFill>
            <a:blip r:embed="rId3">
              <a:alphaModFix amt="40000"/>
            </a:blip>
            <a:stretch>
              <a:fillRect/>
            </a:stretch>
          </p:blipFill>
          <p:spPr>
            <a:xfrm>
              <a:off x="650975" y="3898925"/>
              <a:ext cx="1177350" cy="1177350"/>
            </a:xfrm>
            <a:prstGeom prst="rect">
              <a:avLst/>
            </a:prstGeom>
            <a:noFill/>
            <a:ln>
              <a:noFill/>
            </a:ln>
          </p:spPr>
        </p:pic>
        <p:pic>
          <p:nvPicPr>
            <p:cNvPr id="1185" name="Google Shape;1185;p22"/>
            <p:cNvPicPr preferRelativeResize="0"/>
            <p:nvPr/>
          </p:nvPicPr>
          <p:blipFill>
            <a:blip r:embed="rId3">
              <a:alphaModFix amt="40000"/>
            </a:blip>
            <a:stretch>
              <a:fillRect/>
            </a:stretch>
          </p:blipFill>
          <p:spPr>
            <a:xfrm>
              <a:off x="56250" y="4236200"/>
              <a:ext cx="1177350" cy="1177350"/>
            </a:xfrm>
            <a:prstGeom prst="rect">
              <a:avLst/>
            </a:prstGeom>
            <a:noFill/>
            <a:ln>
              <a:noFill/>
            </a:ln>
          </p:spPr>
        </p:pic>
      </p:grpSp>
      <p:grpSp>
        <p:nvGrpSpPr>
          <p:cNvPr id="1186" name="Google Shape;1186;p22"/>
          <p:cNvGrpSpPr/>
          <p:nvPr/>
        </p:nvGrpSpPr>
        <p:grpSpPr>
          <a:xfrm>
            <a:off x="7036900" y="-135450"/>
            <a:ext cx="3564951" cy="2530020"/>
            <a:chOff x="7036900" y="-135450"/>
            <a:chExt cx="3564951" cy="2530020"/>
          </a:xfrm>
        </p:grpSpPr>
        <p:grpSp>
          <p:nvGrpSpPr>
            <p:cNvPr id="1187" name="Google Shape;1187;p22"/>
            <p:cNvGrpSpPr/>
            <p:nvPr/>
          </p:nvGrpSpPr>
          <p:grpSpPr>
            <a:xfrm>
              <a:off x="7467304" y="268423"/>
              <a:ext cx="3134546" cy="2126147"/>
              <a:chOff x="2280775" y="570800"/>
              <a:chExt cx="1702725" cy="1154950"/>
            </a:xfrm>
          </p:grpSpPr>
          <p:sp>
            <p:nvSpPr>
              <p:cNvPr id="1188" name="Google Shape;1188;p22"/>
              <p:cNvSpPr/>
              <p:nvPr/>
            </p:nvSpPr>
            <p:spPr>
              <a:xfrm>
                <a:off x="2562775" y="1179175"/>
                <a:ext cx="1420725" cy="546575"/>
              </a:xfrm>
              <a:custGeom>
                <a:rect b="b" l="l" r="r" t="t"/>
                <a:pathLst>
                  <a:path extrusionOk="0" h="21863" w="56829">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2"/>
              <p:cNvSpPr/>
              <p:nvPr/>
            </p:nvSpPr>
            <p:spPr>
              <a:xfrm>
                <a:off x="2385350" y="1087275"/>
                <a:ext cx="1598150" cy="574325"/>
              </a:xfrm>
              <a:custGeom>
                <a:rect b="b" l="l" r="r" t="t"/>
                <a:pathLst>
                  <a:path extrusionOk="0" h="22973" w="63926">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2"/>
              <p:cNvSpPr/>
              <p:nvPr/>
            </p:nvSpPr>
            <p:spPr>
              <a:xfrm>
                <a:off x="2329900" y="1057575"/>
                <a:ext cx="1653600" cy="579075"/>
              </a:xfrm>
              <a:custGeom>
                <a:rect b="b" l="l" r="r" t="t"/>
                <a:pathLst>
                  <a:path extrusionOk="0" h="23163" w="66144">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2"/>
              <p:cNvSpPr/>
              <p:nvPr/>
            </p:nvSpPr>
            <p:spPr>
              <a:xfrm>
                <a:off x="2547725" y="1017975"/>
                <a:ext cx="1435775" cy="598875"/>
              </a:xfrm>
              <a:custGeom>
                <a:rect b="b" l="l" r="r" t="t"/>
                <a:pathLst>
                  <a:path extrusionOk="0" h="23955" w="57431">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2"/>
              <p:cNvSpPr/>
              <p:nvPr/>
            </p:nvSpPr>
            <p:spPr>
              <a:xfrm>
                <a:off x="2442775" y="978350"/>
                <a:ext cx="1540725" cy="613925"/>
              </a:xfrm>
              <a:custGeom>
                <a:rect b="b" l="l" r="r" t="t"/>
                <a:pathLst>
                  <a:path extrusionOk="0" h="24557" w="61629">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2"/>
              <p:cNvSpPr/>
              <p:nvPr/>
            </p:nvSpPr>
            <p:spPr>
              <a:xfrm>
                <a:off x="2676850" y="934800"/>
                <a:ext cx="1306650" cy="637675"/>
              </a:xfrm>
              <a:custGeom>
                <a:rect b="b" l="l" r="r" t="t"/>
                <a:pathLst>
                  <a:path extrusionOk="0" h="25507" w="52266">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2"/>
              <p:cNvSpPr/>
              <p:nvPr/>
            </p:nvSpPr>
            <p:spPr>
              <a:xfrm>
                <a:off x="2508525" y="824675"/>
                <a:ext cx="1474975" cy="722850"/>
              </a:xfrm>
              <a:custGeom>
                <a:rect b="b" l="l" r="r" t="t"/>
                <a:pathLst>
                  <a:path extrusionOk="0" h="28914" w="58999">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2"/>
              <p:cNvSpPr/>
              <p:nvPr/>
            </p:nvSpPr>
            <p:spPr>
              <a:xfrm>
                <a:off x="2413850" y="804875"/>
                <a:ext cx="1569650" cy="718100"/>
              </a:xfrm>
              <a:custGeom>
                <a:rect b="b" l="l" r="r" t="t"/>
                <a:pathLst>
                  <a:path extrusionOk="0" h="28724" w="62786">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2"/>
              <p:cNvSpPr/>
              <p:nvPr/>
            </p:nvSpPr>
            <p:spPr>
              <a:xfrm>
                <a:off x="2946975" y="1316600"/>
                <a:ext cx="1036525" cy="166775"/>
              </a:xfrm>
              <a:custGeom>
                <a:rect b="b" l="l" r="r" t="t"/>
                <a:pathLst>
                  <a:path extrusionOk="0" h="6671" w="41461">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2"/>
              <p:cNvSpPr/>
              <p:nvPr/>
            </p:nvSpPr>
            <p:spPr>
              <a:xfrm>
                <a:off x="2770325" y="666250"/>
                <a:ext cx="1213175" cy="752550"/>
              </a:xfrm>
              <a:custGeom>
                <a:rect b="b" l="l" r="r" t="t"/>
                <a:pathLst>
                  <a:path extrusionOk="0" h="30102" w="48527">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2"/>
              <p:cNvSpPr/>
              <p:nvPr/>
            </p:nvSpPr>
            <p:spPr>
              <a:xfrm>
                <a:off x="2864575" y="798150"/>
                <a:ext cx="1118925" cy="606000"/>
              </a:xfrm>
              <a:custGeom>
                <a:rect b="b" l="l" r="r" t="t"/>
                <a:pathLst>
                  <a:path extrusionOk="0" h="24240" w="44757">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2"/>
              <p:cNvSpPr/>
              <p:nvPr/>
            </p:nvSpPr>
            <p:spPr>
              <a:xfrm>
                <a:off x="2857050" y="695175"/>
                <a:ext cx="1126450" cy="684025"/>
              </a:xfrm>
              <a:custGeom>
                <a:rect b="b" l="l" r="r" t="t"/>
                <a:pathLst>
                  <a:path extrusionOk="0" h="27361" w="45058">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2"/>
              <p:cNvSpPr/>
              <p:nvPr/>
            </p:nvSpPr>
            <p:spPr>
              <a:xfrm>
                <a:off x="2567525" y="596950"/>
                <a:ext cx="1415975" cy="728000"/>
              </a:xfrm>
              <a:custGeom>
                <a:rect b="b" l="l" r="r" t="t"/>
                <a:pathLst>
                  <a:path extrusionOk="0" h="29120" w="56639">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2"/>
              <p:cNvSpPr/>
              <p:nvPr/>
            </p:nvSpPr>
            <p:spPr>
              <a:xfrm>
                <a:off x="2357225" y="1123325"/>
                <a:ext cx="46750" cy="46350"/>
              </a:xfrm>
              <a:custGeom>
                <a:rect b="b" l="l" r="r" t="t"/>
                <a:pathLst>
                  <a:path extrusionOk="0" h="1854" w="187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2"/>
              <p:cNvSpPr/>
              <p:nvPr/>
            </p:nvSpPr>
            <p:spPr>
              <a:xfrm>
                <a:off x="2748525" y="633375"/>
                <a:ext cx="46775" cy="46375"/>
              </a:xfrm>
              <a:custGeom>
                <a:rect b="b" l="l" r="r" t="t"/>
                <a:pathLst>
                  <a:path extrusionOk="0" h="1855" w="1871">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2"/>
              <p:cNvSpPr/>
              <p:nvPr/>
            </p:nvSpPr>
            <p:spPr>
              <a:xfrm>
                <a:off x="2842800" y="682900"/>
                <a:ext cx="46375" cy="46350"/>
              </a:xfrm>
              <a:custGeom>
                <a:rect b="b" l="l" r="r" t="t"/>
                <a:pathLst>
                  <a:path extrusionOk="0" h="1854" w="1855">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2"/>
              <p:cNvSpPr/>
              <p:nvPr/>
            </p:nvSpPr>
            <p:spPr>
              <a:xfrm>
                <a:off x="2530700" y="1148275"/>
                <a:ext cx="46375" cy="46350"/>
              </a:xfrm>
              <a:custGeom>
                <a:rect b="b" l="l" r="r" t="t"/>
                <a:pathLst>
                  <a:path extrusionOk="0" h="1854" w="1855">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2"/>
              <p:cNvSpPr/>
              <p:nvPr/>
            </p:nvSpPr>
            <p:spPr>
              <a:xfrm>
                <a:off x="2916875" y="1286900"/>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2"/>
              <p:cNvSpPr/>
              <p:nvPr/>
            </p:nvSpPr>
            <p:spPr>
              <a:xfrm>
                <a:off x="2280775" y="1031425"/>
                <a:ext cx="51525" cy="51525"/>
              </a:xfrm>
              <a:custGeom>
                <a:rect b="b" l="l" r="r" t="t"/>
                <a:pathLst>
                  <a:path extrusionOk="0" h="2061" w="2061">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2"/>
              <p:cNvSpPr/>
              <p:nvPr/>
            </p:nvSpPr>
            <p:spPr>
              <a:xfrm>
                <a:off x="2364750" y="842900"/>
                <a:ext cx="51525" cy="51925"/>
              </a:xfrm>
              <a:custGeom>
                <a:rect b="b" l="l" r="r" t="t"/>
                <a:pathLst>
                  <a:path extrusionOk="0" h="2077" w="2061">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2"/>
              <p:cNvSpPr/>
              <p:nvPr/>
            </p:nvSpPr>
            <p:spPr>
              <a:xfrm>
                <a:off x="2468925" y="9027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2"/>
              <p:cNvSpPr/>
              <p:nvPr/>
            </p:nvSpPr>
            <p:spPr>
              <a:xfrm>
                <a:off x="2637250" y="8928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2"/>
              <p:cNvSpPr/>
              <p:nvPr/>
            </p:nvSpPr>
            <p:spPr>
              <a:xfrm>
                <a:off x="2394450" y="952225"/>
                <a:ext cx="51525" cy="51500"/>
              </a:xfrm>
              <a:custGeom>
                <a:rect b="b" l="l" r="r" t="t"/>
                <a:pathLst>
                  <a:path extrusionOk="0" h="2060" w="2061">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2"/>
              <p:cNvSpPr/>
              <p:nvPr/>
            </p:nvSpPr>
            <p:spPr>
              <a:xfrm>
                <a:off x="2498625" y="991825"/>
                <a:ext cx="51500" cy="51500"/>
              </a:xfrm>
              <a:custGeom>
                <a:rect b="b" l="l" r="r" t="t"/>
                <a:pathLst>
                  <a:path extrusionOk="0" h="2060" w="206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2"/>
              <p:cNvSpPr/>
              <p:nvPr/>
            </p:nvSpPr>
            <p:spPr>
              <a:xfrm>
                <a:off x="2840025" y="749025"/>
                <a:ext cx="51525" cy="51525"/>
              </a:xfrm>
              <a:custGeom>
                <a:rect b="b" l="l" r="r" t="t"/>
                <a:pathLst>
                  <a:path extrusionOk="0" h="2061" w="2061">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2"/>
              <p:cNvSpPr/>
              <p:nvPr/>
            </p:nvSpPr>
            <p:spPr>
              <a:xfrm>
                <a:off x="2518425" y="570800"/>
                <a:ext cx="51500" cy="51525"/>
              </a:xfrm>
              <a:custGeom>
                <a:rect b="b" l="l" r="r" t="t"/>
                <a:pathLst>
                  <a:path extrusionOk="0" h="2061" w="206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4" name="Google Shape;1214;p22"/>
            <p:cNvPicPr preferRelativeResize="0"/>
            <p:nvPr/>
          </p:nvPicPr>
          <p:blipFill>
            <a:blip r:embed="rId3">
              <a:alphaModFix amt="40000"/>
            </a:blip>
            <a:stretch>
              <a:fillRect/>
            </a:stretch>
          </p:blipFill>
          <p:spPr>
            <a:xfrm>
              <a:off x="7036900" y="742825"/>
              <a:ext cx="1177350" cy="1177350"/>
            </a:xfrm>
            <a:prstGeom prst="rect">
              <a:avLst/>
            </a:prstGeom>
            <a:noFill/>
            <a:ln>
              <a:noFill/>
            </a:ln>
          </p:spPr>
        </p:pic>
        <p:pic>
          <p:nvPicPr>
            <p:cNvPr id="1215" name="Google Shape;1215;p22"/>
            <p:cNvPicPr preferRelativeResize="0"/>
            <p:nvPr/>
          </p:nvPicPr>
          <p:blipFill>
            <a:blip r:embed="rId3">
              <a:alphaModFix amt="40000"/>
            </a:blip>
            <a:stretch>
              <a:fillRect/>
            </a:stretch>
          </p:blipFill>
          <p:spPr>
            <a:xfrm>
              <a:off x="7840225" y="-135450"/>
              <a:ext cx="1177350" cy="1177350"/>
            </a:xfrm>
            <a:prstGeom prst="rect">
              <a:avLst/>
            </a:prstGeom>
            <a:noFill/>
            <a:ln>
              <a:noFill/>
            </a:ln>
          </p:spPr>
        </p:pic>
        <p:pic>
          <p:nvPicPr>
            <p:cNvPr id="1216" name="Google Shape;1216;p22"/>
            <p:cNvPicPr preferRelativeResize="0"/>
            <p:nvPr/>
          </p:nvPicPr>
          <p:blipFill>
            <a:blip r:embed="rId3">
              <a:alphaModFix amt="40000"/>
            </a:blip>
            <a:stretch>
              <a:fillRect/>
            </a:stretch>
          </p:blipFill>
          <p:spPr>
            <a:xfrm>
              <a:off x="8092975" y="1032350"/>
              <a:ext cx="1177350" cy="1177350"/>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217" name="Shape 1217"/>
        <p:cNvGrpSpPr/>
        <p:nvPr/>
      </p:nvGrpSpPr>
      <p:grpSpPr>
        <a:xfrm>
          <a:off x="0" y="0"/>
          <a:ext cx="0" cy="0"/>
          <a:chOff x="0" y="0"/>
          <a:chExt cx="0" cy="0"/>
        </a:xfrm>
      </p:grpSpPr>
      <p:pic>
        <p:nvPicPr>
          <p:cNvPr id="1218" name="Google Shape;1218;p23"/>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1219" name="Google Shape;1219;p23"/>
          <p:cNvSpPr txBox="1"/>
          <p:nvPr>
            <p:ph type="ctrTitle"/>
          </p:nvPr>
        </p:nvSpPr>
        <p:spPr>
          <a:xfrm>
            <a:off x="2429925" y="798950"/>
            <a:ext cx="42840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0" name="Google Shape;1220;p23"/>
          <p:cNvSpPr txBox="1"/>
          <p:nvPr>
            <p:ph idx="1" type="subTitle"/>
          </p:nvPr>
        </p:nvSpPr>
        <p:spPr>
          <a:xfrm>
            <a:off x="2425050" y="1833675"/>
            <a:ext cx="4293900" cy="103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21" name="Google Shape;1221;p23"/>
          <p:cNvGrpSpPr/>
          <p:nvPr/>
        </p:nvGrpSpPr>
        <p:grpSpPr>
          <a:xfrm>
            <a:off x="7430950" y="3601525"/>
            <a:ext cx="3913137" cy="1786950"/>
            <a:chOff x="7430950" y="3601525"/>
            <a:chExt cx="3913137" cy="1786950"/>
          </a:xfrm>
        </p:grpSpPr>
        <p:grpSp>
          <p:nvGrpSpPr>
            <p:cNvPr id="1222" name="Google Shape;1222;p23"/>
            <p:cNvGrpSpPr/>
            <p:nvPr/>
          </p:nvGrpSpPr>
          <p:grpSpPr>
            <a:xfrm>
              <a:off x="7802532" y="3702559"/>
              <a:ext cx="3541556" cy="1323917"/>
              <a:chOff x="2133050" y="2071900"/>
              <a:chExt cx="2132825" cy="797300"/>
            </a:xfrm>
          </p:grpSpPr>
          <p:sp>
            <p:nvSpPr>
              <p:cNvPr id="1223" name="Google Shape;1223;p23"/>
              <p:cNvSpPr/>
              <p:nvPr/>
            </p:nvSpPr>
            <p:spPr>
              <a:xfrm>
                <a:off x="2270875" y="2219625"/>
                <a:ext cx="747000" cy="267375"/>
              </a:xfrm>
              <a:custGeom>
                <a:rect b="b" l="l" r="r" t="t"/>
                <a:pathLst>
                  <a:path extrusionOk="0" h="10695" w="2988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3"/>
              <p:cNvSpPr/>
              <p:nvPr/>
            </p:nvSpPr>
            <p:spPr>
              <a:xfrm>
                <a:off x="2182175" y="2199825"/>
                <a:ext cx="1311375" cy="282025"/>
              </a:xfrm>
              <a:custGeom>
                <a:rect b="b" l="l" r="r" t="t"/>
                <a:pathLst>
                  <a:path extrusionOk="0" h="11281" w="52455">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3"/>
              <p:cNvSpPr/>
              <p:nvPr/>
            </p:nvSpPr>
            <p:spPr>
              <a:xfrm>
                <a:off x="3182625" y="2105550"/>
                <a:ext cx="901850" cy="61825"/>
              </a:xfrm>
              <a:custGeom>
                <a:rect b="b" l="l" r="r" t="t"/>
                <a:pathLst>
                  <a:path extrusionOk="0" h="2473" w="36074">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3"/>
              <p:cNvSpPr/>
              <p:nvPr/>
            </p:nvSpPr>
            <p:spPr>
              <a:xfrm>
                <a:off x="3306975" y="2135275"/>
                <a:ext cx="934350" cy="79225"/>
              </a:xfrm>
              <a:custGeom>
                <a:rect b="b" l="l" r="r" t="t"/>
                <a:pathLst>
                  <a:path extrusionOk="0" h="3169" w="37374">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3"/>
              <p:cNvSpPr/>
              <p:nvPr/>
            </p:nvSpPr>
            <p:spPr>
              <a:xfrm>
                <a:off x="2627350" y="2303600"/>
                <a:ext cx="1638525" cy="516475"/>
              </a:xfrm>
              <a:custGeom>
                <a:rect b="b" l="l" r="r" t="t"/>
                <a:pathLst>
                  <a:path extrusionOk="0" h="20659" w="65541">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3"/>
              <p:cNvSpPr/>
              <p:nvPr/>
            </p:nvSpPr>
            <p:spPr>
              <a:xfrm>
                <a:off x="2216225" y="2328550"/>
                <a:ext cx="1225450" cy="460250"/>
              </a:xfrm>
              <a:custGeom>
                <a:rect b="b" l="l" r="r" t="t"/>
                <a:pathLst>
                  <a:path extrusionOk="0" h="18410" w="49018">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3"/>
              <p:cNvSpPr/>
              <p:nvPr/>
            </p:nvSpPr>
            <p:spPr>
              <a:xfrm>
                <a:off x="2338600" y="2308750"/>
                <a:ext cx="1145850" cy="383400"/>
              </a:xfrm>
              <a:custGeom>
                <a:rect b="b" l="l" r="r" t="t"/>
                <a:pathLst>
                  <a:path extrusionOk="0" h="15336" w="45834">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3"/>
              <p:cNvSpPr/>
              <p:nvPr/>
            </p:nvSpPr>
            <p:spPr>
              <a:xfrm>
                <a:off x="2270875" y="2288925"/>
                <a:ext cx="1995000" cy="386200"/>
              </a:xfrm>
              <a:custGeom>
                <a:rect b="b" l="l" r="r" t="t"/>
                <a:pathLst>
                  <a:path extrusionOk="0" h="15448" w="7980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3"/>
              <p:cNvSpPr/>
              <p:nvPr/>
            </p:nvSpPr>
            <p:spPr>
              <a:xfrm>
                <a:off x="2607925" y="2239425"/>
                <a:ext cx="850775" cy="188150"/>
              </a:xfrm>
              <a:custGeom>
                <a:rect b="b" l="l" r="r" t="t"/>
                <a:pathLst>
                  <a:path extrusionOk="0" h="7526" w="34031">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3"/>
              <p:cNvSpPr/>
              <p:nvPr/>
            </p:nvSpPr>
            <p:spPr>
              <a:xfrm>
                <a:off x="2686750" y="2749175"/>
                <a:ext cx="134675" cy="49125"/>
              </a:xfrm>
              <a:custGeom>
                <a:rect b="b" l="l" r="r" t="t"/>
                <a:pathLst>
                  <a:path extrusionOk="0" h="1965" w="5387">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3"/>
              <p:cNvSpPr/>
              <p:nvPr/>
            </p:nvSpPr>
            <p:spPr>
              <a:xfrm>
                <a:off x="3467400" y="217645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3"/>
              <p:cNvSpPr/>
              <p:nvPr/>
            </p:nvSpPr>
            <p:spPr>
              <a:xfrm>
                <a:off x="2234450" y="2646575"/>
                <a:ext cx="46750" cy="46775"/>
              </a:xfrm>
              <a:custGeom>
                <a:rect b="b" l="l" r="r" t="t"/>
                <a:pathLst>
                  <a:path extrusionOk="0" h="1871" w="187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3"/>
              <p:cNvSpPr/>
              <p:nvPr/>
            </p:nvSpPr>
            <p:spPr>
              <a:xfrm>
                <a:off x="2175025" y="2735700"/>
                <a:ext cx="46775" cy="46750"/>
              </a:xfrm>
              <a:custGeom>
                <a:rect b="b" l="l" r="r" t="t"/>
                <a:pathLst>
                  <a:path extrusionOk="0" h="1870" w="1871">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3"/>
              <p:cNvSpPr/>
              <p:nvPr/>
            </p:nvSpPr>
            <p:spPr>
              <a:xfrm>
                <a:off x="2502175" y="2587175"/>
                <a:ext cx="46375" cy="46750"/>
              </a:xfrm>
              <a:custGeom>
                <a:rect b="b" l="l" r="r" t="t"/>
                <a:pathLst>
                  <a:path extrusionOk="0" h="1870" w="1855">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3"/>
              <p:cNvSpPr/>
              <p:nvPr/>
            </p:nvSpPr>
            <p:spPr>
              <a:xfrm>
                <a:off x="2774275" y="2309925"/>
                <a:ext cx="46775" cy="46775"/>
              </a:xfrm>
              <a:custGeom>
                <a:rect b="b" l="l" r="r" t="t"/>
                <a:pathLst>
                  <a:path extrusionOk="0" h="1871" w="1871">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3"/>
              <p:cNvSpPr/>
              <p:nvPr/>
            </p:nvSpPr>
            <p:spPr>
              <a:xfrm>
                <a:off x="2803975" y="2780450"/>
                <a:ext cx="46775" cy="46375"/>
              </a:xfrm>
              <a:custGeom>
                <a:rect b="b" l="l" r="r" t="t"/>
                <a:pathLst>
                  <a:path extrusionOk="0" h="1855" w="1871">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3"/>
              <p:cNvSpPr/>
              <p:nvPr/>
            </p:nvSpPr>
            <p:spPr>
              <a:xfrm>
                <a:off x="3462250" y="2334875"/>
                <a:ext cx="46750" cy="46375"/>
              </a:xfrm>
              <a:custGeom>
                <a:rect b="b" l="l" r="r" t="t"/>
                <a:pathLst>
                  <a:path extrusionOk="0" h="1855" w="187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3"/>
              <p:cNvSpPr/>
              <p:nvPr/>
            </p:nvSpPr>
            <p:spPr>
              <a:xfrm>
                <a:off x="3165600" y="2141600"/>
                <a:ext cx="46350" cy="46750"/>
              </a:xfrm>
              <a:custGeom>
                <a:rect b="b" l="l" r="r" t="t"/>
                <a:pathLst>
                  <a:path extrusionOk="0" h="1870" w="1854">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3"/>
              <p:cNvSpPr/>
              <p:nvPr/>
            </p:nvSpPr>
            <p:spPr>
              <a:xfrm>
                <a:off x="2843600" y="2404200"/>
                <a:ext cx="46750" cy="46350"/>
              </a:xfrm>
              <a:custGeom>
                <a:rect b="b" l="l" r="r" t="t"/>
                <a:pathLst>
                  <a:path extrusionOk="0" h="1854" w="187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3"/>
              <p:cNvSpPr/>
              <p:nvPr/>
            </p:nvSpPr>
            <p:spPr>
              <a:xfrm>
                <a:off x="2249500" y="248340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3"/>
              <p:cNvSpPr/>
              <p:nvPr/>
            </p:nvSpPr>
            <p:spPr>
              <a:xfrm>
                <a:off x="2864575" y="2111500"/>
                <a:ext cx="217075" cy="25375"/>
              </a:xfrm>
              <a:custGeom>
                <a:rect b="b" l="l" r="r" t="t"/>
                <a:pathLst>
                  <a:path extrusionOk="0" h="1015" w="8683">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3"/>
              <p:cNvSpPr/>
              <p:nvPr/>
            </p:nvSpPr>
            <p:spPr>
              <a:xfrm>
                <a:off x="3067775" y="2079025"/>
                <a:ext cx="46750" cy="46350"/>
              </a:xfrm>
              <a:custGeom>
                <a:rect b="b" l="l" r="r" t="t"/>
                <a:pathLst>
                  <a:path extrusionOk="0" h="1854" w="187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3"/>
              <p:cNvSpPr/>
              <p:nvPr/>
            </p:nvSpPr>
            <p:spPr>
              <a:xfrm>
                <a:off x="2827750" y="2071900"/>
                <a:ext cx="51500" cy="51500"/>
              </a:xfrm>
              <a:custGeom>
                <a:rect b="b" l="l" r="r" t="t"/>
                <a:pathLst>
                  <a:path extrusionOk="0" h="2060" w="206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3"/>
              <p:cNvSpPr/>
              <p:nvPr/>
            </p:nvSpPr>
            <p:spPr>
              <a:xfrm>
                <a:off x="3261825" y="2119425"/>
                <a:ext cx="51525" cy="51500"/>
              </a:xfrm>
              <a:custGeom>
                <a:rect b="b" l="l" r="r" t="t"/>
                <a:pathLst>
                  <a:path extrusionOk="0" h="2060" w="2061">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3"/>
              <p:cNvSpPr/>
              <p:nvPr/>
            </p:nvSpPr>
            <p:spPr>
              <a:xfrm>
                <a:off x="3004400" y="2223575"/>
                <a:ext cx="51500" cy="51525"/>
              </a:xfrm>
              <a:custGeom>
                <a:rect b="b" l="l" r="r" t="t"/>
                <a:pathLst>
                  <a:path extrusionOk="0" h="2061" w="206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3"/>
              <p:cNvSpPr/>
              <p:nvPr/>
            </p:nvSpPr>
            <p:spPr>
              <a:xfrm>
                <a:off x="2301375" y="2683825"/>
                <a:ext cx="51525" cy="51500"/>
              </a:xfrm>
              <a:custGeom>
                <a:rect b="b" l="l" r="r" t="t"/>
                <a:pathLst>
                  <a:path extrusionOk="0" h="2060" w="2061">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3"/>
              <p:cNvSpPr/>
              <p:nvPr/>
            </p:nvSpPr>
            <p:spPr>
              <a:xfrm>
                <a:off x="2133050" y="2456075"/>
                <a:ext cx="51525" cy="51525"/>
              </a:xfrm>
              <a:custGeom>
                <a:rect b="b" l="l" r="r" t="t"/>
                <a:pathLst>
                  <a:path extrusionOk="0" h="2061" w="2061">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3"/>
              <p:cNvSpPr/>
              <p:nvPr/>
            </p:nvSpPr>
            <p:spPr>
              <a:xfrm>
                <a:off x="2603575" y="2817275"/>
                <a:ext cx="51525" cy="51925"/>
              </a:xfrm>
              <a:custGeom>
                <a:rect b="b" l="l" r="r" t="t"/>
                <a:pathLst>
                  <a:path extrusionOk="0" h="2077" w="2061">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3"/>
              <p:cNvSpPr/>
              <p:nvPr/>
            </p:nvSpPr>
            <p:spPr>
              <a:xfrm>
                <a:off x="2647925" y="2782825"/>
                <a:ext cx="51525" cy="51525"/>
              </a:xfrm>
              <a:custGeom>
                <a:rect b="b" l="l" r="r" t="t"/>
                <a:pathLst>
                  <a:path extrusionOk="0" h="2061" w="2061">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3"/>
              <p:cNvSpPr/>
              <p:nvPr/>
            </p:nvSpPr>
            <p:spPr>
              <a:xfrm>
                <a:off x="3964850" y="2084975"/>
                <a:ext cx="51500" cy="51500"/>
              </a:xfrm>
              <a:custGeom>
                <a:rect b="b" l="l" r="r" t="t"/>
                <a:pathLst>
                  <a:path extrusionOk="0" h="2060" w="206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3" name="Google Shape;1253;p23"/>
            <p:cNvPicPr preferRelativeResize="0"/>
            <p:nvPr/>
          </p:nvPicPr>
          <p:blipFill>
            <a:blip r:embed="rId3">
              <a:alphaModFix amt="40000"/>
            </a:blip>
            <a:stretch>
              <a:fillRect/>
            </a:stretch>
          </p:blipFill>
          <p:spPr>
            <a:xfrm>
              <a:off x="7430950" y="4211125"/>
              <a:ext cx="1177350" cy="1177350"/>
            </a:xfrm>
            <a:prstGeom prst="rect">
              <a:avLst/>
            </a:prstGeom>
            <a:noFill/>
            <a:ln>
              <a:noFill/>
            </a:ln>
          </p:spPr>
        </p:pic>
        <p:pic>
          <p:nvPicPr>
            <p:cNvPr id="1254" name="Google Shape;1254;p23"/>
            <p:cNvPicPr preferRelativeResize="0"/>
            <p:nvPr/>
          </p:nvPicPr>
          <p:blipFill>
            <a:blip r:embed="rId3">
              <a:alphaModFix amt="40000"/>
            </a:blip>
            <a:stretch>
              <a:fillRect/>
            </a:stretch>
          </p:blipFill>
          <p:spPr>
            <a:xfrm>
              <a:off x="8323050" y="3601525"/>
              <a:ext cx="1177350" cy="1177350"/>
            </a:xfrm>
            <a:prstGeom prst="rect">
              <a:avLst/>
            </a:prstGeom>
            <a:noFill/>
            <a:ln>
              <a:noFill/>
            </a:ln>
          </p:spPr>
        </p:pic>
      </p:grpSp>
      <p:grpSp>
        <p:nvGrpSpPr>
          <p:cNvPr id="1255" name="Google Shape;1255;p23"/>
          <p:cNvGrpSpPr/>
          <p:nvPr/>
        </p:nvGrpSpPr>
        <p:grpSpPr>
          <a:xfrm>
            <a:off x="-1684333" y="361707"/>
            <a:ext cx="3460658" cy="1718568"/>
            <a:chOff x="-1684333" y="361707"/>
            <a:chExt cx="3460658" cy="1718568"/>
          </a:xfrm>
        </p:grpSpPr>
        <p:grpSp>
          <p:nvGrpSpPr>
            <p:cNvPr id="1256" name="Google Shape;1256;p23"/>
            <p:cNvGrpSpPr/>
            <p:nvPr/>
          </p:nvGrpSpPr>
          <p:grpSpPr>
            <a:xfrm>
              <a:off x="-1684333" y="361707"/>
              <a:ext cx="2907181" cy="1177348"/>
              <a:chOff x="2442775" y="3274750"/>
              <a:chExt cx="1690025" cy="684425"/>
            </a:xfrm>
          </p:grpSpPr>
          <p:sp>
            <p:nvSpPr>
              <p:cNvPr id="1257" name="Google Shape;1257;p23"/>
              <p:cNvSpPr/>
              <p:nvPr/>
            </p:nvSpPr>
            <p:spPr>
              <a:xfrm>
                <a:off x="2683575" y="3475550"/>
                <a:ext cx="870175" cy="445600"/>
              </a:xfrm>
              <a:custGeom>
                <a:rect b="b" l="l" r="r" t="t"/>
                <a:pathLst>
                  <a:path extrusionOk="0" h="17824" w="34807">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3"/>
              <p:cNvSpPr/>
              <p:nvPr/>
            </p:nvSpPr>
            <p:spPr>
              <a:xfrm>
                <a:off x="3728800" y="3776950"/>
                <a:ext cx="359650" cy="139050"/>
              </a:xfrm>
              <a:custGeom>
                <a:rect b="b" l="l" r="r" t="t"/>
                <a:pathLst>
                  <a:path extrusionOk="0" h="5562" w="14386">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3"/>
              <p:cNvSpPr/>
              <p:nvPr/>
            </p:nvSpPr>
            <p:spPr>
              <a:xfrm>
                <a:off x="2739025" y="3416125"/>
                <a:ext cx="1218725" cy="460275"/>
              </a:xfrm>
              <a:custGeom>
                <a:rect b="b" l="l" r="r" t="t"/>
                <a:pathLst>
                  <a:path extrusionOk="0" h="18411" w="48749">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3"/>
              <p:cNvSpPr/>
              <p:nvPr/>
            </p:nvSpPr>
            <p:spPr>
              <a:xfrm>
                <a:off x="2696650" y="3396325"/>
                <a:ext cx="1145050" cy="383025"/>
              </a:xfrm>
              <a:custGeom>
                <a:rect b="b" l="l" r="r" t="t"/>
                <a:pathLst>
                  <a:path extrusionOk="0" h="15321" w="45802">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3"/>
              <p:cNvSpPr/>
              <p:nvPr/>
            </p:nvSpPr>
            <p:spPr>
              <a:xfrm>
                <a:off x="2491100" y="3376525"/>
                <a:ext cx="1412375" cy="386200"/>
              </a:xfrm>
              <a:custGeom>
                <a:rect b="b" l="l" r="r" t="t"/>
                <a:pathLst>
                  <a:path extrusionOk="0" h="15448" w="56495">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3"/>
              <p:cNvSpPr/>
              <p:nvPr/>
            </p:nvSpPr>
            <p:spPr>
              <a:xfrm>
                <a:off x="3040050" y="3312775"/>
                <a:ext cx="532725" cy="192500"/>
              </a:xfrm>
              <a:custGeom>
                <a:rect b="b" l="l" r="r" t="t"/>
                <a:pathLst>
                  <a:path extrusionOk="0" h="7700" w="21309">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3"/>
              <p:cNvSpPr/>
              <p:nvPr/>
            </p:nvSpPr>
            <p:spPr>
              <a:xfrm>
                <a:off x="2618225" y="3346825"/>
                <a:ext cx="692750" cy="168350"/>
              </a:xfrm>
              <a:custGeom>
                <a:rect b="b" l="l" r="r" t="t"/>
                <a:pathLst>
                  <a:path extrusionOk="0" h="6734" w="2771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3"/>
              <p:cNvSpPr/>
              <p:nvPr/>
            </p:nvSpPr>
            <p:spPr>
              <a:xfrm>
                <a:off x="3526800" y="3912800"/>
                <a:ext cx="46375" cy="46375"/>
              </a:xfrm>
              <a:custGeom>
                <a:rect b="b" l="l" r="r" t="t"/>
                <a:pathLst>
                  <a:path extrusionOk="0" h="1855" w="1855">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3"/>
              <p:cNvSpPr/>
              <p:nvPr/>
            </p:nvSpPr>
            <p:spPr>
              <a:xfrm>
                <a:off x="4086050" y="3828450"/>
                <a:ext cx="46750" cy="46750"/>
              </a:xfrm>
              <a:custGeom>
                <a:rect b="b" l="l" r="r" t="t"/>
                <a:pathLst>
                  <a:path extrusionOk="0" h="1870" w="187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3"/>
              <p:cNvSpPr/>
              <p:nvPr/>
            </p:nvSpPr>
            <p:spPr>
              <a:xfrm>
                <a:off x="2670500" y="3427625"/>
                <a:ext cx="46375" cy="46350"/>
              </a:xfrm>
              <a:custGeom>
                <a:rect b="b" l="l" r="r" t="t"/>
                <a:pathLst>
                  <a:path extrusionOk="0" h="1854" w="1855">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3"/>
              <p:cNvSpPr/>
              <p:nvPr/>
            </p:nvSpPr>
            <p:spPr>
              <a:xfrm>
                <a:off x="3289175" y="3487025"/>
                <a:ext cx="46350" cy="46375"/>
              </a:xfrm>
              <a:custGeom>
                <a:rect b="b" l="l" r="r" t="t"/>
                <a:pathLst>
                  <a:path extrusionOk="0" h="1855" w="1854">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3"/>
              <p:cNvSpPr/>
              <p:nvPr/>
            </p:nvSpPr>
            <p:spPr>
              <a:xfrm>
                <a:off x="3002025" y="3274750"/>
                <a:ext cx="46750" cy="46750"/>
              </a:xfrm>
              <a:custGeom>
                <a:rect b="b" l="l" r="r" t="t"/>
                <a:pathLst>
                  <a:path extrusionOk="0" h="1870" w="187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3"/>
              <p:cNvSpPr/>
              <p:nvPr/>
            </p:nvSpPr>
            <p:spPr>
              <a:xfrm>
                <a:off x="3625825" y="3675175"/>
                <a:ext cx="46350" cy="46350"/>
              </a:xfrm>
              <a:custGeom>
                <a:rect b="b" l="l" r="r" t="t"/>
                <a:pathLst>
                  <a:path extrusionOk="0" h="1854" w="1854">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3"/>
              <p:cNvSpPr/>
              <p:nvPr/>
            </p:nvSpPr>
            <p:spPr>
              <a:xfrm>
                <a:off x="3699875" y="3754375"/>
                <a:ext cx="46775" cy="46375"/>
              </a:xfrm>
              <a:custGeom>
                <a:rect b="b" l="l" r="r" t="t"/>
                <a:pathLst>
                  <a:path extrusionOk="0" h="1855" w="1871">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3"/>
              <p:cNvSpPr/>
              <p:nvPr/>
            </p:nvSpPr>
            <p:spPr>
              <a:xfrm>
                <a:off x="3954950" y="3816175"/>
                <a:ext cx="51500" cy="51500"/>
              </a:xfrm>
              <a:custGeom>
                <a:rect b="b" l="l" r="r" t="t"/>
                <a:pathLst>
                  <a:path extrusionOk="0" h="2060" w="206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3"/>
              <p:cNvSpPr/>
              <p:nvPr/>
            </p:nvSpPr>
            <p:spPr>
              <a:xfrm>
                <a:off x="3900675" y="3731800"/>
                <a:ext cx="51525" cy="51525"/>
              </a:xfrm>
              <a:custGeom>
                <a:rect b="b" l="l" r="r" t="t"/>
                <a:pathLst>
                  <a:path extrusionOk="0" h="2061" w="2061">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3"/>
              <p:cNvSpPr/>
              <p:nvPr/>
            </p:nvSpPr>
            <p:spPr>
              <a:xfrm>
                <a:off x="3826225" y="3771400"/>
                <a:ext cx="51525" cy="51525"/>
              </a:xfrm>
              <a:custGeom>
                <a:rect b="b" l="l" r="r" t="t"/>
                <a:pathLst>
                  <a:path extrusionOk="0" h="2061" w="2061">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3"/>
              <p:cNvSpPr/>
              <p:nvPr/>
            </p:nvSpPr>
            <p:spPr>
              <a:xfrm>
                <a:off x="3360850" y="3410200"/>
                <a:ext cx="51525" cy="51500"/>
              </a:xfrm>
              <a:custGeom>
                <a:rect b="b" l="l" r="r" t="t"/>
                <a:pathLst>
                  <a:path extrusionOk="0" h="2060" w="2061">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3"/>
              <p:cNvSpPr/>
              <p:nvPr/>
            </p:nvSpPr>
            <p:spPr>
              <a:xfrm>
                <a:off x="2442775" y="3353175"/>
                <a:ext cx="51525" cy="51500"/>
              </a:xfrm>
              <a:custGeom>
                <a:rect b="b" l="l" r="r" t="t"/>
                <a:pathLst>
                  <a:path extrusionOk="0" h="2060" w="2061">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3"/>
              <p:cNvSpPr/>
              <p:nvPr/>
            </p:nvSpPr>
            <p:spPr>
              <a:xfrm>
                <a:off x="2569525" y="3318300"/>
                <a:ext cx="51500" cy="51925"/>
              </a:xfrm>
              <a:custGeom>
                <a:rect b="b" l="l" r="r" t="t"/>
                <a:pathLst>
                  <a:path extrusionOk="0" h="2077" w="206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3"/>
              <p:cNvSpPr/>
              <p:nvPr/>
            </p:nvSpPr>
            <p:spPr>
              <a:xfrm>
                <a:off x="2634875" y="3515950"/>
                <a:ext cx="51500" cy="51500"/>
              </a:xfrm>
              <a:custGeom>
                <a:rect b="b" l="l" r="r" t="t"/>
                <a:pathLst>
                  <a:path extrusionOk="0" h="2060" w="206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8" name="Google Shape;1278;p23"/>
            <p:cNvPicPr preferRelativeResize="0"/>
            <p:nvPr/>
          </p:nvPicPr>
          <p:blipFill>
            <a:blip r:embed="rId3">
              <a:alphaModFix amt="40000"/>
            </a:blip>
            <a:stretch>
              <a:fillRect/>
            </a:stretch>
          </p:blipFill>
          <p:spPr>
            <a:xfrm>
              <a:off x="598975" y="776550"/>
              <a:ext cx="1177350" cy="1177350"/>
            </a:xfrm>
            <a:prstGeom prst="rect">
              <a:avLst/>
            </a:prstGeom>
            <a:noFill/>
            <a:ln>
              <a:noFill/>
            </a:ln>
          </p:spPr>
        </p:pic>
        <p:pic>
          <p:nvPicPr>
            <p:cNvPr id="1279" name="Google Shape;1279;p23"/>
            <p:cNvPicPr preferRelativeResize="0"/>
            <p:nvPr/>
          </p:nvPicPr>
          <p:blipFill>
            <a:blip r:embed="rId3">
              <a:alphaModFix amt="40000"/>
            </a:blip>
            <a:stretch>
              <a:fillRect/>
            </a:stretch>
          </p:blipFill>
          <p:spPr>
            <a:xfrm>
              <a:off x="-367450" y="902925"/>
              <a:ext cx="1177350" cy="1177350"/>
            </a:xfrm>
            <a:prstGeom prst="rect">
              <a:avLst/>
            </a:prstGeom>
            <a:noFill/>
            <a:ln>
              <a:noFill/>
            </a:ln>
          </p:spPr>
        </p:pic>
      </p:grpSp>
      <p:sp>
        <p:nvSpPr>
          <p:cNvPr id="1280" name="Google Shape;1280;p23"/>
          <p:cNvSpPr txBox="1"/>
          <p:nvPr/>
        </p:nvSpPr>
        <p:spPr>
          <a:xfrm>
            <a:off x="2429925" y="2864475"/>
            <a:ext cx="4284000" cy="4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s-419" sz="1000">
                <a:solidFill>
                  <a:schemeClr val="dk1"/>
                </a:solidFill>
                <a:latin typeface="Saira"/>
                <a:ea typeface="Saira"/>
                <a:cs typeface="Saira"/>
                <a:sym typeface="Saira"/>
              </a:rPr>
              <a:t>CREDITS: This presentation template was created by </a:t>
            </a:r>
            <a:r>
              <a:rPr b="1" lang="es-419" sz="1000" u="sng">
                <a:solidFill>
                  <a:schemeClr val="dk1"/>
                </a:solidFill>
                <a:latin typeface="Saira"/>
                <a:ea typeface="Saira"/>
                <a:cs typeface="Saira"/>
                <a:sym typeface="Saira"/>
                <a:hlinkClick r:id="rId4">
                  <a:extLst>
                    <a:ext uri="{A12FA001-AC4F-418D-AE19-62706E023703}">
                      <ahyp:hlinkClr val="tx"/>
                    </a:ext>
                  </a:extLst>
                </a:hlinkClick>
              </a:rPr>
              <a:t>Slidesgo</a:t>
            </a:r>
            <a:r>
              <a:rPr lang="es-419" sz="1000">
                <a:solidFill>
                  <a:schemeClr val="dk1"/>
                </a:solidFill>
                <a:latin typeface="Saira"/>
                <a:ea typeface="Saira"/>
                <a:cs typeface="Saira"/>
                <a:sym typeface="Saira"/>
              </a:rPr>
              <a:t>, and includes icons by </a:t>
            </a:r>
            <a:r>
              <a:rPr b="1" lang="es-419" sz="1000" u="sng">
                <a:solidFill>
                  <a:schemeClr val="dk1"/>
                </a:solidFill>
                <a:latin typeface="Saira"/>
                <a:ea typeface="Saira"/>
                <a:cs typeface="Saira"/>
                <a:sym typeface="Saira"/>
                <a:hlinkClick r:id="rId5">
                  <a:extLst>
                    <a:ext uri="{A12FA001-AC4F-418D-AE19-62706E023703}">
                      <ahyp:hlinkClr val="tx"/>
                    </a:ext>
                  </a:extLst>
                </a:hlinkClick>
              </a:rPr>
              <a:t>Flaticon</a:t>
            </a:r>
            <a:r>
              <a:rPr b="1" lang="es-419" sz="1000">
                <a:solidFill>
                  <a:schemeClr val="dk1"/>
                </a:solidFill>
                <a:latin typeface="Saira"/>
                <a:ea typeface="Saira"/>
                <a:cs typeface="Saira"/>
                <a:sym typeface="Saira"/>
              </a:rPr>
              <a:t> </a:t>
            </a:r>
            <a:r>
              <a:rPr lang="es-419" sz="1000">
                <a:solidFill>
                  <a:schemeClr val="dk1"/>
                </a:solidFill>
                <a:latin typeface="Saira"/>
                <a:ea typeface="Saira"/>
                <a:cs typeface="Saira"/>
                <a:sym typeface="Saira"/>
              </a:rPr>
              <a:t>and infographics &amp; images by </a:t>
            </a:r>
            <a:r>
              <a:rPr b="1" lang="es-419" sz="1000" u="sng">
                <a:solidFill>
                  <a:schemeClr val="dk1"/>
                </a:solidFill>
                <a:latin typeface="Saira"/>
                <a:ea typeface="Saira"/>
                <a:cs typeface="Saira"/>
                <a:sym typeface="Saira"/>
                <a:hlinkClick r:id="rId6">
                  <a:extLst>
                    <a:ext uri="{A12FA001-AC4F-418D-AE19-62706E023703}">
                      <ahyp:hlinkClr val="tx"/>
                    </a:ext>
                  </a:extLst>
                </a:hlinkClick>
              </a:rPr>
              <a:t>Freepik</a:t>
            </a:r>
            <a:endParaRPr b="1" sz="1000" u="sng">
              <a:solidFill>
                <a:schemeClr val="dk1"/>
              </a:solidFill>
              <a:latin typeface="Saira"/>
              <a:ea typeface="Saira"/>
              <a:cs typeface="Saira"/>
              <a:sym typeface="Sair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281" name="Shape 1281"/>
        <p:cNvGrpSpPr/>
        <p:nvPr/>
      </p:nvGrpSpPr>
      <p:grpSpPr>
        <a:xfrm>
          <a:off x="0" y="0"/>
          <a:ext cx="0" cy="0"/>
          <a:chOff x="0" y="0"/>
          <a:chExt cx="0" cy="0"/>
        </a:xfrm>
      </p:grpSpPr>
      <p:pic>
        <p:nvPicPr>
          <p:cNvPr id="1282" name="Google Shape;1282;p24"/>
          <p:cNvPicPr preferRelativeResize="0"/>
          <p:nvPr/>
        </p:nvPicPr>
        <p:blipFill>
          <a:blip r:embed="rId2">
            <a:alphaModFix amt="20000"/>
          </a:blip>
          <a:stretch>
            <a:fillRect/>
          </a:stretch>
        </p:blipFill>
        <p:spPr>
          <a:xfrm>
            <a:off x="0" y="0"/>
            <a:ext cx="9144002" cy="5143500"/>
          </a:xfrm>
          <a:prstGeom prst="rect">
            <a:avLst/>
          </a:prstGeom>
          <a:noFill/>
          <a:ln>
            <a:noFill/>
          </a:ln>
        </p:spPr>
      </p:pic>
      <p:grpSp>
        <p:nvGrpSpPr>
          <p:cNvPr id="1283" name="Google Shape;1283;p24"/>
          <p:cNvGrpSpPr/>
          <p:nvPr/>
        </p:nvGrpSpPr>
        <p:grpSpPr>
          <a:xfrm>
            <a:off x="66900" y="3058850"/>
            <a:ext cx="1768875" cy="3126028"/>
            <a:chOff x="66900" y="3058850"/>
            <a:chExt cx="1768875" cy="3126028"/>
          </a:xfrm>
        </p:grpSpPr>
        <p:grpSp>
          <p:nvGrpSpPr>
            <p:cNvPr id="1284" name="Google Shape;1284;p24"/>
            <p:cNvGrpSpPr/>
            <p:nvPr/>
          </p:nvGrpSpPr>
          <p:grpSpPr>
            <a:xfrm>
              <a:off x="256564" y="3613234"/>
              <a:ext cx="1041216" cy="2571644"/>
              <a:chOff x="4709050" y="974800"/>
              <a:chExt cx="684425" cy="1690425"/>
            </a:xfrm>
          </p:grpSpPr>
          <p:sp>
            <p:nvSpPr>
              <p:cNvPr id="1285" name="Google Shape;1285;p24"/>
              <p:cNvSpPr/>
              <p:nvPr/>
            </p:nvSpPr>
            <p:spPr>
              <a:xfrm>
                <a:off x="4909450" y="1554625"/>
                <a:ext cx="445600" cy="869400"/>
              </a:xfrm>
              <a:custGeom>
                <a:rect b="b" l="l" r="r" t="t"/>
                <a:pathLst>
                  <a:path extrusionOk="0" h="34776" w="17824">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5210875" y="1019950"/>
                <a:ext cx="139425" cy="359250"/>
              </a:xfrm>
              <a:custGeom>
                <a:rect b="b" l="l" r="r" t="t"/>
                <a:pathLst>
                  <a:path extrusionOk="0" h="14370" w="5577">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4850050" y="1150250"/>
                <a:ext cx="460650" cy="1218325"/>
              </a:xfrm>
              <a:custGeom>
                <a:rect b="b" l="l" r="r" t="t"/>
                <a:pathLst>
                  <a:path extrusionOk="0" h="48733" w="18426">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4830250" y="1265900"/>
                <a:ext cx="383425" cy="1145050"/>
              </a:xfrm>
              <a:custGeom>
                <a:rect b="b" l="l" r="r" t="t"/>
                <a:pathLst>
                  <a:path extrusionOk="0" h="45802" w="15337">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4810450" y="1204500"/>
                <a:ext cx="386175" cy="1412000"/>
              </a:xfrm>
              <a:custGeom>
                <a:rect b="b" l="l" r="r" t="t"/>
                <a:pathLst>
                  <a:path extrusionOk="0" h="56480" w="15447">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4746675" y="1534825"/>
                <a:ext cx="192525" cy="533125"/>
              </a:xfrm>
              <a:custGeom>
                <a:rect b="b" l="l" r="r" t="t"/>
                <a:pathLst>
                  <a:path extrusionOk="0" h="21325" w="7701">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a:off x="4780750" y="1797025"/>
                <a:ext cx="168350" cy="692350"/>
              </a:xfrm>
              <a:custGeom>
                <a:rect b="b" l="l" r="r" t="t"/>
                <a:pathLst>
                  <a:path extrusionOk="0" h="27694" w="6734">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4"/>
              <p:cNvSpPr/>
              <p:nvPr/>
            </p:nvSpPr>
            <p:spPr>
              <a:xfrm>
                <a:off x="5346725" y="1534425"/>
                <a:ext cx="46750" cy="46375"/>
              </a:xfrm>
              <a:custGeom>
                <a:rect b="b" l="l" r="r" t="t"/>
                <a:pathLst>
                  <a:path extrusionOk="0" h="1855" w="187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a:off x="5262750" y="974800"/>
                <a:ext cx="46375" cy="46350"/>
              </a:xfrm>
              <a:custGeom>
                <a:rect b="b" l="l" r="r" t="t"/>
                <a:pathLst>
                  <a:path extrusionOk="0" h="1854" w="1855">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4"/>
              <p:cNvSpPr/>
              <p:nvPr/>
            </p:nvSpPr>
            <p:spPr>
              <a:xfrm>
                <a:off x="4861525" y="2390725"/>
                <a:ext cx="46775" cy="46375"/>
              </a:xfrm>
              <a:custGeom>
                <a:rect b="b" l="l" r="r" t="t"/>
                <a:pathLst>
                  <a:path extrusionOk="0" h="1855" w="1871">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4"/>
              <p:cNvSpPr/>
              <p:nvPr/>
            </p:nvSpPr>
            <p:spPr>
              <a:xfrm>
                <a:off x="4920950" y="1772075"/>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4"/>
              <p:cNvSpPr/>
              <p:nvPr/>
            </p:nvSpPr>
            <p:spPr>
              <a:xfrm>
                <a:off x="4709050" y="2059225"/>
                <a:ext cx="46375" cy="46350"/>
              </a:xfrm>
              <a:custGeom>
                <a:rect b="b" l="l" r="r" t="t"/>
                <a:pathLst>
                  <a:path extrusionOk="0" h="1854" w="1855">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4"/>
              <p:cNvSpPr/>
              <p:nvPr/>
            </p:nvSpPr>
            <p:spPr>
              <a:xfrm>
                <a:off x="5109075" y="1435425"/>
                <a:ext cx="46775" cy="46350"/>
              </a:xfrm>
              <a:custGeom>
                <a:rect b="b" l="l" r="r" t="t"/>
                <a:pathLst>
                  <a:path extrusionOk="0" h="1854" w="1871">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4"/>
              <p:cNvSpPr/>
              <p:nvPr/>
            </p:nvSpPr>
            <p:spPr>
              <a:xfrm>
                <a:off x="5188300" y="1360950"/>
                <a:ext cx="46750" cy="46375"/>
              </a:xfrm>
              <a:custGeom>
                <a:rect b="b" l="l" r="r" t="t"/>
                <a:pathLst>
                  <a:path extrusionOk="0" h="1855" w="187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4"/>
              <p:cNvSpPr/>
              <p:nvPr/>
            </p:nvSpPr>
            <p:spPr>
              <a:xfrm>
                <a:off x="5250075" y="1101150"/>
                <a:ext cx="51525" cy="51500"/>
              </a:xfrm>
              <a:custGeom>
                <a:rect b="b" l="l" r="r" t="t"/>
                <a:pathLst>
                  <a:path extrusionOk="0" h="2060" w="2061">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4"/>
              <p:cNvSpPr/>
              <p:nvPr/>
            </p:nvSpPr>
            <p:spPr>
              <a:xfrm>
                <a:off x="5166100" y="1155400"/>
                <a:ext cx="51525" cy="51500"/>
              </a:xfrm>
              <a:custGeom>
                <a:rect b="b" l="l" r="r" t="t"/>
                <a:pathLst>
                  <a:path extrusionOk="0" h="2060" w="2061">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4"/>
              <p:cNvSpPr/>
              <p:nvPr/>
            </p:nvSpPr>
            <p:spPr>
              <a:xfrm>
                <a:off x="5205725" y="1229850"/>
                <a:ext cx="51500" cy="51525"/>
              </a:xfrm>
              <a:custGeom>
                <a:rect b="b" l="l" r="r" t="t"/>
                <a:pathLst>
                  <a:path extrusionOk="0" h="2061" w="206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4"/>
              <p:cNvSpPr/>
              <p:nvPr/>
            </p:nvSpPr>
            <p:spPr>
              <a:xfrm>
                <a:off x="4844100" y="1695225"/>
                <a:ext cx="51525" cy="51525"/>
              </a:xfrm>
              <a:custGeom>
                <a:rect b="b" l="l" r="r" t="t"/>
                <a:pathLst>
                  <a:path extrusionOk="0" h="2061" w="2061">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4"/>
              <p:cNvSpPr/>
              <p:nvPr/>
            </p:nvSpPr>
            <p:spPr>
              <a:xfrm>
                <a:off x="4787075" y="2613700"/>
                <a:ext cx="51900" cy="51525"/>
              </a:xfrm>
              <a:custGeom>
                <a:rect b="b" l="l" r="r" t="t"/>
                <a:pathLst>
                  <a:path extrusionOk="0" h="2061" w="2076">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4"/>
              <p:cNvSpPr/>
              <p:nvPr/>
            </p:nvSpPr>
            <p:spPr>
              <a:xfrm>
                <a:off x="4752625" y="2486975"/>
                <a:ext cx="51500" cy="51500"/>
              </a:xfrm>
              <a:custGeom>
                <a:rect b="b" l="l" r="r" t="t"/>
                <a:pathLst>
                  <a:path extrusionOk="0" h="2060" w="206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4"/>
              <p:cNvSpPr/>
              <p:nvPr/>
            </p:nvSpPr>
            <p:spPr>
              <a:xfrm>
                <a:off x="4950250" y="2421625"/>
                <a:ext cx="51525" cy="51500"/>
              </a:xfrm>
              <a:custGeom>
                <a:rect b="b" l="l" r="r" t="t"/>
                <a:pathLst>
                  <a:path extrusionOk="0" h="2060" w="2061">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6" name="Google Shape;1306;p24"/>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1307" name="Google Shape;1307;p24"/>
            <p:cNvPicPr preferRelativeResize="0"/>
            <p:nvPr/>
          </p:nvPicPr>
          <p:blipFill>
            <a:blip r:embed="rId3">
              <a:alphaModFix amt="40000"/>
            </a:blip>
            <a:stretch>
              <a:fillRect/>
            </a:stretch>
          </p:blipFill>
          <p:spPr>
            <a:xfrm>
              <a:off x="658425" y="3884050"/>
              <a:ext cx="1177350" cy="1177350"/>
            </a:xfrm>
            <a:prstGeom prst="rect">
              <a:avLst/>
            </a:prstGeom>
            <a:noFill/>
            <a:ln>
              <a:noFill/>
            </a:ln>
          </p:spPr>
        </p:pic>
        <p:pic>
          <p:nvPicPr>
            <p:cNvPr id="1308" name="Google Shape;1308;p24"/>
            <p:cNvPicPr preferRelativeResize="0"/>
            <p:nvPr/>
          </p:nvPicPr>
          <p:blipFill>
            <a:blip r:embed="rId3">
              <a:alphaModFix amt="40000"/>
            </a:blip>
            <a:stretch>
              <a:fillRect/>
            </a:stretch>
          </p:blipFill>
          <p:spPr>
            <a:xfrm>
              <a:off x="66900" y="4310375"/>
              <a:ext cx="1177350" cy="1177350"/>
            </a:xfrm>
            <a:prstGeom prst="rect">
              <a:avLst/>
            </a:prstGeom>
            <a:noFill/>
            <a:ln>
              <a:noFill/>
            </a:ln>
          </p:spPr>
        </p:pic>
      </p:grpSp>
      <p:grpSp>
        <p:nvGrpSpPr>
          <p:cNvPr id="1309" name="Google Shape;1309;p24"/>
          <p:cNvGrpSpPr/>
          <p:nvPr/>
        </p:nvGrpSpPr>
        <p:grpSpPr>
          <a:xfrm>
            <a:off x="7107050" y="-104675"/>
            <a:ext cx="3494801" cy="2499245"/>
            <a:chOff x="7107050" y="-104675"/>
            <a:chExt cx="3494801" cy="2499245"/>
          </a:xfrm>
        </p:grpSpPr>
        <p:grpSp>
          <p:nvGrpSpPr>
            <p:cNvPr id="1310" name="Google Shape;1310;p24"/>
            <p:cNvGrpSpPr/>
            <p:nvPr/>
          </p:nvGrpSpPr>
          <p:grpSpPr>
            <a:xfrm>
              <a:off x="7467304" y="268423"/>
              <a:ext cx="3134546" cy="2126147"/>
              <a:chOff x="2280775" y="570800"/>
              <a:chExt cx="1702725" cy="1154950"/>
            </a:xfrm>
          </p:grpSpPr>
          <p:sp>
            <p:nvSpPr>
              <p:cNvPr id="1311" name="Google Shape;1311;p24"/>
              <p:cNvSpPr/>
              <p:nvPr/>
            </p:nvSpPr>
            <p:spPr>
              <a:xfrm>
                <a:off x="2562775" y="1179175"/>
                <a:ext cx="1420725" cy="546575"/>
              </a:xfrm>
              <a:custGeom>
                <a:rect b="b" l="l" r="r" t="t"/>
                <a:pathLst>
                  <a:path extrusionOk="0" h="21863" w="56829">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4"/>
              <p:cNvSpPr/>
              <p:nvPr/>
            </p:nvSpPr>
            <p:spPr>
              <a:xfrm>
                <a:off x="2385350" y="1087275"/>
                <a:ext cx="1598150" cy="574325"/>
              </a:xfrm>
              <a:custGeom>
                <a:rect b="b" l="l" r="r" t="t"/>
                <a:pathLst>
                  <a:path extrusionOk="0" h="22973" w="63926">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4"/>
              <p:cNvSpPr/>
              <p:nvPr/>
            </p:nvSpPr>
            <p:spPr>
              <a:xfrm>
                <a:off x="2329900" y="1057575"/>
                <a:ext cx="1653600" cy="579075"/>
              </a:xfrm>
              <a:custGeom>
                <a:rect b="b" l="l" r="r" t="t"/>
                <a:pathLst>
                  <a:path extrusionOk="0" h="23163" w="66144">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4"/>
              <p:cNvSpPr/>
              <p:nvPr/>
            </p:nvSpPr>
            <p:spPr>
              <a:xfrm>
                <a:off x="2547725" y="1017975"/>
                <a:ext cx="1435775" cy="598875"/>
              </a:xfrm>
              <a:custGeom>
                <a:rect b="b" l="l" r="r" t="t"/>
                <a:pathLst>
                  <a:path extrusionOk="0" h="23955" w="57431">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4"/>
              <p:cNvSpPr/>
              <p:nvPr/>
            </p:nvSpPr>
            <p:spPr>
              <a:xfrm>
                <a:off x="2442775" y="978350"/>
                <a:ext cx="1540725" cy="613925"/>
              </a:xfrm>
              <a:custGeom>
                <a:rect b="b" l="l" r="r" t="t"/>
                <a:pathLst>
                  <a:path extrusionOk="0" h="24557" w="61629">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4"/>
              <p:cNvSpPr/>
              <p:nvPr/>
            </p:nvSpPr>
            <p:spPr>
              <a:xfrm>
                <a:off x="2676850" y="934800"/>
                <a:ext cx="1306650" cy="637675"/>
              </a:xfrm>
              <a:custGeom>
                <a:rect b="b" l="l" r="r" t="t"/>
                <a:pathLst>
                  <a:path extrusionOk="0" h="25507" w="52266">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4"/>
              <p:cNvSpPr/>
              <p:nvPr/>
            </p:nvSpPr>
            <p:spPr>
              <a:xfrm>
                <a:off x="2508525" y="824675"/>
                <a:ext cx="1474975" cy="722850"/>
              </a:xfrm>
              <a:custGeom>
                <a:rect b="b" l="l" r="r" t="t"/>
                <a:pathLst>
                  <a:path extrusionOk="0" h="28914" w="58999">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4"/>
              <p:cNvSpPr/>
              <p:nvPr/>
            </p:nvSpPr>
            <p:spPr>
              <a:xfrm>
                <a:off x="2413850" y="804875"/>
                <a:ext cx="1569650" cy="718100"/>
              </a:xfrm>
              <a:custGeom>
                <a:rect b="b" l="l" r="r" t="t"/>
                <a:pathLst>
                  <a:path extrusionOk="0" h="28724" w="62786">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4"/>
              <p:cNvSpPr/>
              <p:nvPr/>
            </p:nvSpPr>
            <p:spPr>
              <a:xfrm>
                <a:off x="2946975" y="1316600"/>
                <a:ext cx="1036525" cy="166775"/>
              </a:xfrm>
              <a:custGeom>
                <a:rect b="b" l="l" r="r" t="t"/>
                <a:pathLst>
                  <a:path extrusionOk="0" h="6671" w="41461">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4"/>
              <p:cNvSpPr/>
              <p:nvPr/>
            </p:nvSpPr>
            <p:spPr>
              <a:xfrm>
                <a:off x="2770325" y="666250"/>
                <a:ext cx="1213175" cy="752550"/>
              </a:xfrm>
              <a:custGeom>
                <a:rect b="b" l="l" r="r" t="t"/>
                <a:pathLst>
                  <a:path extrusionOk="0" h="30102" w="48527">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4"/>
              <p:cNvSpPr/>
              <p:nvPr/>
            </p:nvSpPr>
            <p:spPr>
              <a:xfrm>
                <a:off x="2864575" y="798150"/>
                <a:ext cx="1118925" cy="606000"/>
              </a:xfrm>
              <a:custGeom>
                <a:rect b="b" l="l" r="r" t="t"/>
                <a:pathLst>
                  <a:path extrusionOk="0" h="24240" w="44757">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4"/>
              <p:cNvSpPr/>
              <p:nvPr/>
            </p:nvSpPr>
            <p:spPr>
              <a:xfrm>
                <a:off x="2857050" y="695175"/>
                <a:ext cx="1126450" cy="684025"/>
              </a:xfrm>
              <a:custGeom>
                <a:rect b="b" l="l" r="r" t="t"/>
                <a:pathLst>
                  <a:path extrusionOk="0" h="27361" w="45058">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4"/>
              <p:cNvSpPr/>
              <p:nvPr/>
            </p:nvSpPr>
            <p:spPr>
              <a:xfrm>
                <a:off x="2567525" y="596950"/>
                <a:ext cx="1415975" cy="728000"/>
              </a:xfrm>
              <a:custGeom>
                <a:rect b="b" l="l" r="r" t="t"/>
                <a:pathLst>
                  <a:path extrusionOk="0" h="29120" w="56639">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4"/>
              <p:cNvSpPr/>
              <p:nvPr/>
            </p:nvSpPr>
            <p:spPr>
              <a:xfrm>
                <a:off x="2357225" y="1123325"/>
                <a:ext cx="46750" cy="46350"/>
              </a:xfrm>
              <a:custGeom>
                <a:rect b="b" l="l" r="r" t="t"/>
                <a:pathLst>
                  <a:path extrusionOk="0" h="1854" w="187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4"/>
              <p:cNvSpPr/>
              <p:nvPr/>
            </p:nvSpPr>
            <p:spPr>
              <a:xfrm>
                <a:off x="2748525" y="633375"/>
                <a:ext cx="46775" cy="46375"/>
              </a:xfrm>
              <a:custGeom>
                <a:rect b="b" l="l" r="r" t="t"/>
                <a:pathLst>
                  <a:path extrusionOk="0" h="1855" w="1871">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4"/>
              <p:cNvSpPr/>
              <p:nvPr/>
            </p:nvSpPr>
            <p:spPr>
              <a:xfrm>
                <a:off x="2842800" y="682900"/>
                <a:ext cx="46375" cy="46350"/>
              </a:xfrm>
              <a:custGeom>
                <a:rect b="b" l="l" r="r" t="t"/>
                <a:pathLst>
                  <a:path extrusionOk="0" h="1854" w="1855">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4"/>
              <p:cNvSpPr/>
              <p:nvPr/>
            </p:nvSpPr>
            <p:spPr>
              <a:xfrm>
                <a:off x="2530700" y="1148275"/>
                <a:ext cx="46375" cy="46350"/>
              </a:xfrm>
              <a:custGeom>
                <a:rect b="b" l="l" r="r" t="t"/>
                <a:pathLst>
                  <a:path extrusionOk="0" h="1854" w="1855">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4"/>
              <p:cNvSpPr/>
              <p:nvPr/>
            </p:nvSpPr>
            <p:spPr>
              <a:xfrm>
                <a:off x="2916875" y="1286900"/>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4"/>
              <p:cNvSpPr/>
              <p:nvPr/>
            </p:nvSpPr>
            <p:spPr>
              <a:xfrm>
                <a:off x="2280775" y="1031425"/>
                <a:ext cx="51525" cy="51525"/>
              </a:xfrm>
              <a:custGeom>
                <a:rect b="b" l="l" r="r" t="t"/>
                <a:pathLst>
                  <a:path extrusionOk="0" h="2061" w="2061">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4"/>
              <p:cNvSpPr/>
              <p:nvPr/>
            </p:nvSpPr>
            <p:spPr>
              <a:xfrm>
                <a:off x="2364750" y="842900"/>
                <a:ext cx="51525" cy="51925"/>
              </a:xfrm>
              <a:custGeom>
                <a:rect b="b" l="l" r="r" t="t"/>
                <a:pathLst>
                  <a:path extrusionOk="0" h="2077" w="2061">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4"/>
              <p:cNvSpPr/>
              <p:nvPr/>
            </p:nvSpPr>
            <p:spPr>
              <a:xfrm>
                <a:off x="2468925" y="9027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4"/>
              <p:cNvSpPr/>
              <p:nvPr/>
            </p:nvSpPr>
            <p:spPr>
              <a:xfrm>
                <a:off x="2637250" y="8928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4"/>
              <p:cNvSpPr/>
              <p:nvPr/>
            </p:nvSpPr>
            <p:spPr>
              <a:xfrm>
                <a:off x="2394450" y="952225"/>
                <a:ext cx="51525" cy="51500"/>
              </a:xfrm>
              <a:custGeom>
                <a:rect b="b" l="l" r="r" t="t"/>
                <a:pathLst>
                  <a:path extrusionOk="0" h="2060" w="2061">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4"/>
              <p:cNvSpPr/>
              <p:nvPr/>
            </p:nvSpPr>
            <p:spPr>
              <a:xfrm>
                <a:off x="2498625" y="991825"/>
                <a:ext cx="51500" cy="51500"/>
              </a:xfrm>
              <a:custGeom>
                <a:rect b="b" l="l" r="r" t="t"/>
                <a:pathLst>
                  <a:path extrusionOk="0" h="2060" w="206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4"/>
              <p:cNvSpPr/>
              <p:nvPr/>
            </p:nvSpPr>
            <p:spPr>
              <a:xfrm>
                <a:off x="2840025" y="749025"/>
                <a:ext cx="51525" cy="51525"/>
              </a:xfrm>
              <a:custGeom>
                <a:rect b="b" l="l" r="r" t="t"/>
                <a:pathLst>
                  <a:path extrusionOk="0" h="2061" w="2061">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4"/>
              <p:cNvSpPr/>
              <p:nvPr/>
            </p:nvSpPr>
            <p:spPr>
              <a:xfrm>
                <a:off x="2518425" y="570800"/>
                <a:ext cx="51500" cy="51525"/>
              </a:xfrm>
              <a:custGeom>
                <a:rect b="b" l="l" r="r" t="t"/>
                <a:pathLst>
                  <a:path extrusionOk="0" h="2061" w="206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7" name="Google Shape;1337;p24"/>
            <p:cNvPicPr preferRelativeResize="0"/>
            <p:nvPr/>
          </p:nvPicPr>
          <p:blipFill>
            <a:blip r:embed="rId3">
              <a:alphaModFix amt="40000"/>
            </a:blip>
            <a:stretch>
              <a:fillRect/>
            </a:stretch>
          </p:blipFill>
          <p:spPr>
            <a:xfrm>
              <a:off x="7107050" y="742825"/>
              <a:ext cx="1177350" cy="1177350"/>
            </a:xfrm>
            <a:prstGeom prst="rect">
              <a:avLst/>
            </a:prstGeom>
            <a:noFill/>
            <a:ln>
              <a:noFill/>
            </a:ln>
          </p:spPr>
        </p:pic>
        <p:pic>
          <p:nvPicPr>
            <p:cNvPr id="1338" name="Google Shape;1338;p24"/>
            <p:cNvPicPr preferRelativeResize="0"/>
            <p:nvPr/>
          </p:nvPicPr>
          <p:blipFill>
            <a:blip r:embed="rId3">
              <a:alphaModFix amt="40000"/>
            </a:blip>
            <a:stretch>
              <a:fillRect/>
            </a:stretch>
          </p:blipFill>
          <p:spPr>
            <a:xfrm>
              <a:off x="7803050" y="-104675"/>
              <a:ext cx="1177350" cy="1177350"/>
            </a:xfrm>
            <a:prstGeom prst="rect">
              <a:avLst/>
            </a:prstGeom>
            <a:noFill/>
            <a:ln>
              <a:noFill/>
            </a:ln>
          </p:spPr>
        </p:pic>
        <p:pic>
          <p:nvPicPr>
            <p:cNvPr id="1339" name="Google Shape;1339;p24"/>
            <p:cNvPicPr preferRelativeResize="0"/>
            <p:nvPr/>
          </p:nvPicPr>
          <p:blipFill>
            <a:blip r:embed="rId3">
              <a:alphaModFix amt="40000"/>
            </a:blip>
            <a:stretch>
              <a:fillRect/>
            </a:stretch>
          </p:blipFill>
          <p:spPr>
            <a:xfrm>
              <a:off x="8100400" y="1072675"/>
              <a:ext cx="1177350" cy="1177350"/>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340" name="Shape 1340"/>
        <p:cNvGrpSpPr/>
        <p:nvPr/>
      </p:nvGrpSpPr>
      <p:grpSpPr>
        <a:xfrm>
          <a:off x="0" y="0"/>
          <a:ext cx="0" cy="0"/>
          <a:chOff x="0" y="0"/>
          <a:chExt cx="0" cy="0"/>
        </a:xfrm>
      </p:grpSpPr>
      <p:pic>
        <p:nvPicPr>
          <p:cNvPr id="1341" name="Google Shape;1341;p25"/>
          <p:cNvPicPr preferRelativeResize="0"/>
          <p:nvPr/>
        </p:nvPicPr>
        <p:blipFill>
          <a:blip r:embed="rId2">
            <a:alphaModFix amt="20000"/>
          </a:blip>
          <a:stretch>
            <a:fillRect/>
          </a:stretch>
        </p:blipFill>
        <p:spPr>
          <a:xfrm>
            <a:off x="0" y="0"/>
            <a:ext cx="9144002" cy="5143500"/>
          </a:xfrm>
          <a:prstGeom prst="rect">
            <a:avLst/>
          </a:prstGeom>
          <a:noFill/>
          <a:ln>
            <a:noFill/>
          </a:ln>
        </p:spPr>
      </p:pic>
      <p:grpSp>
        <p:nvGrpSpPr>
          <p:cNvPr id="1342" name="Google Shape;1342;p25"/>
          <p:cNvGrpSpPr/>
          <p:nvPr/>
        </p:nvGrpSpPr>
        <p:grpSpPr>
          <a:xfrm>
            <a:off x="-1684333" y="361707"/>
            <a:ext cx="3460658" cy="1726043"/>
            <a:chOff x="-1684333" y="361707"/>
            <a:chExt cx="3460658" cy="1726043"/>
          </a:xfrm>
        </p:grpSpPr>
        <p:grpSp>
          <p:nvGrpSpPr>
            <p:cNvPr id="1343" name="Google Shape;1343;p25"/>
            <p:cNvGrpSpPr/>
            <p:nvPr/>
          </p:nvGrpSpPr>
          <p:grpSpPr>
            <a:xfrm>
              <a:off x="-1684333" y="361707"/>
              <a:ext cx="2907181" cy="1177348"/>
              <a:chOff x="2442775" y="3274750"/>
              <a:chExt cx="1690025" cy="684425"/>
            </a:xfrm>
          </p:grpSpPr>
          <p:sp>
            <p:nvSpPr>
              <p:cNvPr id="1344" name="Google Shape;1344;p25"/>
              <p:cNvSpPr/>
              <p:nvPr/>
            </p:nvSpPr>
            <p:spPr>
              <a:xfrm>
                <a:off x="2683575" y="3475550"/>
                <a:ext cx="870175" cy="445600"/>
              </a:xfrm>
              <a:custGeom>
                <a:rect b="b" l="l" r="r" t="t"/>
                <a:pathLst>
                  <a:path extrusionOk="0" h="17824" w="34807">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5"/>
              <p:cNvSpPr/>
              <p:nvPr/>
            </p:nvSpPr>
            <p:spPr>
              <a:xfrm>
                <a:off x="3728800" y="3776950"/>
                <a:ext cx="359650" cy="139050"/>
              </a:xfrm>
              <a:custGeom>
                <a:rect b="b" l="l" r="r" t="t"/>
                <a:pathLst>
                  <a:path extrusionOk="0" h="5562" w="14386">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5"/>
              <p:cNvSpPr/>
              <p:nvPr/>
            </p:nvSpPr>
            <p:spPr>
              <a:xfrm>
                <a:off x="2739025" y="3416125"/>
                <a:ext cx="1218725" cy="460275"/>
              </a:xfrm>
              <a:custGeom>
                <a:rect b="b" l="l" r="r" t="t"/>
                <a:pathLst>
                  <a:path extrusionOk="0" h="18411" w="48749">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5"/>
              <p:cNvSpPr/>
              <p:nvPr/>
            </p:nvSpPr>
            <p:spPr>
              <a:xfrm>
                <a:off x="2696650" y="3396325"/>
                <a:ext cx="1145050" cy="383025"/>
              </a:xfrm>
              <a:custGeom>
                <a:rect b="b" l="l" r="r" t="t"/>
                <a:pathLst>
                  <a:path extrusionOk="0" h="15321" w="45802">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5"/>
              <p:cNvSpPr/>
              <p:nvPr/>
            </p:nvSpPr>
            <p:spPr>
              <a:xfrm>
                <a:off x="2491100" y="3376525"/>
                <a:ext cx="1412375" cy="386200"/>
              </a:xfrm>
              <a:custGeom>
                <a:rect b="b" l="l" r="r" t="t"/>
                <a:pathLst>
                  <a:path extrusionOk="0" h="15448" w="56495">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5"/>
              <p:cNvSpPr/>
              <p:nvPr/>
            </p:nvSpPr>
            <p:spPr>
              <a:xfrm>
                <a:off x="3040050" y="3312775"/>
                <a:ext cx="532725" cy="192500"/>
              </a:xfrm>
              <a:custGeom>
                <a:rect b="b" l="l" r="r" t="t"/>
                <a:pathLst>
                  <a:path extrusionOk="0" h="7700" w="21309">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5"/>
              <p:cNvSpPr/>
              <p:nvPr/>
            </p:nvSpPr>
            <p:spPr>
              <a:xfrm>
                <a:off x="2618225" y="3346825"/>
                <a:ext cx="692750" cy="168350"/>
              </a:xfrm>
              <a:custGeom>
                <a:rect b="b" l="l" r="r" t="t"/>
                <a:pathLst>
                  <a:path extrusionOk="0" h="6734" w="2771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5"/>
              <p:cNvSpPr/>
              <p:nvPr/>
            </p:nvSpPr>
            <p:spPr>
              <a:xfrm>
                <a:off x="3526800" y="3912800"/>
                <a:ext cx="46375" cy="46375"/>
              </a:xfrm>
              <a:custGeom>
                <a:rect b="b" l="l" r="r" t="t"/>
                <a:pathLst>
                  <a:path extrusionOk="0" h="1855" w="1855">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5"/>
              <p:cNvSpPr/>
              <p:nvPr/>
            </p:nvSpPr>
            <p:spPr>
              <a:xfrm>
                <a:off x="4086050" y="3828450"/>
                <a:ext cx="46750" cy="46750"/>
              </a:xfrm>
              <a:custGeom>
                <a:rect b="b" l="l" r="r" t="t"/>
                <a:pathLst>
                  <a:path extrusionOk="0" h="1870" w="187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5"/>
              <p:cNvSpPr/>
              <p:nvPr/>
            </p:nvSpPr>
            <p:spPr>
              <a:xfrm>
                <a:off x="2670500" y="3427625"/>
                <a:ext cx="46375" cy="46350"/>
              </a:xfrm>
              <a:custGeom>
                <a:rect b="b" l="l" r="r" t="t"/>
                <a:pathLst>
                  <a:path extrusionOk="0" h="1854" w="1855">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5"/>
              <p:cNvSpPr/>
              <p:nvPr/>
            </p:nvSpPr>
            <p:spPr>
              <a:xfrm>
                <a:off x="3289175" y="3487025"/>
                <a:ext cx="46350" cy="46375"/>
              </a:xfrm>
              <a:custGeom>
                <a:rect b="b" l="l" r="r" t="t"/>
                <a:pathLst>
                  <a:path extrusionOk="0" h="1855" w="1854">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5"/>
              <p:cNvSpPr/>
              <p:nvPr/>
            </p:nvSpPr>
            <p:spPr>
              <a:xfrm>
                <a:off x="3002025" y="3274750"/>
                <a:ext cx="46750" cy="46750"/>
              </a:xfrm>
              <a:custGeom>
                <a:rect b="b" l="l" r="r" t="t"/>
                <a:pathLst>
                  <a:path extrusionOk="0" h="1870" w="187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5"/>
              <p:cNvSpPr/>
              <p:nvPr/>
            </p:nvSpPr>
            <p:spPr>
              <a:xfrm>
                <a:off x="3625825" y="3675175"/>
                <a:ext cx="46350" cy="46350"/>
              </a:xfrm>
              <a:custGeom>
                <a:rect b="b" l="l" r="r" t="t"/>
                <a:pathLst>
                  <a:path extrusionOk="0" h="1854" w="1854">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5"/>
              <p:cNvSpPr/>
              <p:nvPr/>
            </p:nvSpPr>
            <p:spPr>
              <a:xfrm>
                <a:off x="3699875" y="3754375"/>
                <a:ext cx="46775" cy="46375"/>
              </a:xfrm>
              <a:custGeom>
                <a:rect b="b" l="l" r="r" t="t"/>
                <a:pathLst>
                  <a:path extrusionOk="0" h="1855" w="1871">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5"/>
              <p:cNvSpPr/>
              <p:nvPr/>
            </p:nvSpPr>
            <p:spPr>
              <a:xfrm>
                <a:off x="3954950" y="3816175"/>
                <a:ext cx="51500" cy="51500"/>
              </a:xfrm>
              <a:custGeom>
                <a:rect b="b" l="l" r="r" t="t"/>
                <a:pathLst>
                  <a:path extrusionOk="0" h="2060" w="206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5"/>
              <p:cNvSpPr/>
              <p:nvPr/>
            </p:nvSpPr>
            <p:spPr>
              <a:xfrm>
                <a:off x="3900675" y="3731800"/>
                <a:ext cx="51525" cy="51525"/>
              </a:xfrm>
              <a:custGeom>
                <a:rect b="b" l="l" r="r" t="t"/>
                <a:pathLst>
                  <a:path extrusionOk="0" h="2061" w="2061">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5"/>
              <p:cNvSpPr/>
              <p:nvPr/>
            </p:nvSpPr>
            <p:spPr>
              <a:xfrm>
                <a:off x="3826225" y="3771400"/>
                <a:ext cx="51525" cy="51525"/>
              </a:xfrm>
              <a:custGeom>
                <a:rect b="b" l="l" r="r" t="t"/>
                <a:pathLst>
                  <a:path extrusionOk="0" h="2061" w="2061">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5"/>
              <p:cNvSpPr/>
              <p:nvPr/>
            </p:nvSpPr>
            <p:spPr>
              <a:xfrm>
                <a:off x="3360850" y="3410200"/>
                <a:ext cx="51525" cy="51500"/>
              </a:xfrm>
              <a:custGeom>
                <a:rect b="b" l="l" r="r" t="t"/>
                <a:pathLst>
                  <a:path extrusionOk="0" h="2060" w="2061">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5"/>
              <p:cNvSpPr/>
              <p:nvPr/>
            </p:nvSpPr>
            <p:spPr>
              <a:xfrm>
                <a:off x="2442775" y="3353175"/>
                <a:ext cx="51525" cy="51500"/>
              </a:xfrm>
              <a:custGeom>
                <a:rect b="b" l="l" r="r" t="t"/>
                <a:pathLst>
                  <a:path extrusionOk="0" h="2060" w="2061">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5"/>
              <p:cNvSpPr/>
              <p:nvPr/>
            </p:nvSpPr>
            <p:spPr>
              <a:xfrm>
                <a:off x="2569525" y="3318300"/>
                <a:ext cx="51500" cy="51925"/>
              </a:xfrm>
              <a:custGeom>
                <a:rect b="b" l="l" r="r" t="t"/>
                <a:pathLst>
                  <a:path extrusionOk="0" h="2077" w="206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5"/>
              <p:cNvSpPr/>
              <p:nvPr/>
            </p:nvSpPr>
            <p:spPr>
              <a:xfrm>
                <a:off x="2634875" y="3515950"/>
                <a:ext cx="51500" cy="51500"/>
              </a:xfrm>
              <a:custGeom>
                <a:rect b="b" l="l" r="r" t="t"/>
                <a:pathLst>
                  <a:path extrusionOk="0" h="2060" w="206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5" name="Google Shape;1365;p25"/>
            <p:cNvPicPr preferRelativeResize="0"/>
            <p:nvPr/>
          </p:nvPicPr>
          <p:blipFill>
            <a:blip r:embed="rId3">
              <a:alphaModFix amt="40000"/>
            </a:blip>
            <a:stretch>
              <a:fillRect/>
            </a:stretch>
          </p:blipFill>
          <p:spPr>
            <a:xfrm>
              <a:off x="598975" y="776575"/>
              <a:ext cx="1177350" cy="1177350"/>
            </a:xfrm>
            <a:prstGeom prst="rect">
              <a:avLst/>
            </a:prstGeom>
            <a:noFill/>
            <a:ln>
              <a:noFill/>
            </a:ln>
          </p:spPr>
        </p:pic>
        <p:pic>
          <p:nvPicPr>
            <p:cNvPr id="1366" name="Google Shape;1366;p25"/>
            <p:cNvPicPr preferRelativeResize="0"/>
            <p:nvPr/>
          </p:nvPicPr>
          <p:blipFill>
            <a:blip r:embed="rId3">
              <a:alphaModFix amt="40000"/>
            </a:blip>
            <a:stretch>
              <a:fillRect/>
            </a:stretch>
          </p:blipFill>
          <p:spPr>
            <a:xfrm>
              <a:off x="-367450" y="910400"/>
              <a:ext cx="1177350" cy="1177350"/>
            </a:xfrm>
            <a:prstGeom prst="rect">
              <a:avLst/>
            </a:prstGeom>
            <a:noFill/>
            <a:ln>
              <a:noFill/>
            </a:ln>
          </p:spPr>
        </p:pic>
      </p:grpSp>
      <p:grpSp>
        <p:nvGrpSpPr>
          <p:cNvPr id="1367" name="Google Shape;1367;p25"/>
          <p:cNvGrpSpPr/>
          <p:nvPr/>
        </p:nvGrpSpPr>
        <p:grpSpPr>
          <a:xfrm>
            <a:off x="7352875" y="3702559"/>
            <a:ext cx="3991212" cy="1778866"/>
            <a:chOff x="7352875" y="3702559"/>
            <a:chExt cx="3991212" cy="1778866"/>
          </a:xfrm>
        </p:grpSpPr>
        <p:grpSp>
          <p:nvGrpSpPr>
            <p:cNvPr id="1368" name="Google Shape;1368;p25"/>
            <p:cNvGrpSpPr/>
            <p:nvPr/>
          </p:nvGrpSpPr>
          <p:grpSpPr>
            <a:xfrm>
              <a:off x="7802532" y="3702559"/>
              <a:ext cx="3541556" cy="1323917"/>
              <a:chOff x="2133050" y="2071900"/>
              <a:chExt cx="2132825" cy="797300"/>
            </a:xfrm>
          </p:grpSpPr>
          <p:sp>
            <p:nvSpPr>
              <p:cNvPr id="1369" name="Google Shape;1369;p25"/>
              <p:cNvSpPr/>
              <p:nvPr/>
            </p:nvSpPr>
            <p:spPr>
              <a:xfrm>
                <a:off x="2270875" y="2219625"/>
                <a:ext cx="747000" cy="267375"/>
              </a:xfrm>
              <a:custGeom>
                <a:rect b="b" l="l" r="r" t="t"/>
                <a:pathLst>
                  <a:path extrusionOk="0" h="10695" w="2988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5"/>
              <p:cNvSpPr/>
              <p:nvPr/>
            </p:nvSpPr>
            <p:spPr>
              <a:xfrm>
                <a:off x="2182175" y="2199825"/>
                <a:ext cx="1311375" cy="282025"/>
              </a:xfrm>
              <a:custGeom>
                <a:rect b="b" l="l" r="r" t="t"/>
                <a:pathLst>
                  <a:path extrusionOk="0" h="11281" w="52455">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5"/>
              <p:cNvSpPr/>
              <p:nvPr/>
            </p:nvSpPr>
            <p:spPr>
              <a:xfrm>
                <a:off x="3182625" y="2105550"/>
                <a:ext cx="901850" cy="61825"/>
              </a:xfrm>
              <a:custGeom>
                <a:rect b="b" l="l" r="r" t="t"/>
                <a:pathLst>
                  <a:path extrusionOk="0" h="2473" w="36074">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5"/>
              <p:cNvSpPr/>
              <p:nvPr/>
            </p:nvSpPr>
            <p:spPr>
              <a:xfrm>
                <a:off x="3306975" y="2135275"/>
                <a:ext cx="934350" cy="79225"/>
              </a:xfrm>
              <a:custGeom>
                <a:rect b="b" l="l" r="r" t="t"/>
                <a:pathLst>
                  <a:path extrusionOk="0" h="3169" w="37374">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5"/>
              <p:cNvSpPr/>
              <p:nvPr/>
            </p:nvSpPr>
            <p:spPr>
              <a:xfrm>
                <a:off x="2627350" y="2303600"/>
                <a:ext cx="1638525" cy="516475"/>
              </a:xfrm>
              <a:custGeom>
                <a:rect b="b" l="l" r="r" t="t"/>
                <a:pathLst>
                  <a:path extrusionOk="0" h="20659" w="65541">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5"/>
              <p:cNvSpPr/>
              <p:nvPr/>
            </p:nvSpPr>
            <p:spPr>
              <a:xfrm>
                <a:off x="2216225" y="2328550"/>
                <a:ext cx="1225450" cy="460250"/>
              </a:xfrm>
              <a:custGeom>
                <a:rect b="b" l="l" r="r" t="t"/>
                <a:pathLst>
                  <a:path extrusionOk="0" h="18410" w="49018">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5"/>
              <p:cNvSpPr/>
              <p:nvPr/>
            </p:nvSpPr>
            <p:spPr>
              <a:xfrm>
                <a:off x="2338600" y="2308750"/>
                <a:ext cx="1145850" cy="383400"/>
              </a:xfrm>
              <a:custGeom>
                <a:rect b="b" l="l" r="r" t="t"/>
                <a:pathLst>
                  <a:path extrusionOk="0" h="15336" w="45834">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5"/>
              <p:cNvSpPr/>
              <p:nvPr/>
            </p:nvSpPr>
            <p:spPr>
              <a:xfrm>
                <a:off x="2270875" y="2288925"/>
                <a:ext cx="1995000" cy="386200"/>
              </a:xfrm>
              <a:custGeom>
                <a:rect b="b" l="l" r="r" t="t"/>
                <a:pathLst>
                  <a:path extrusionOk="0" h="15448" w="7980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5"/>
              <p:cNvSpPr/>
              <p:nvPr/>
            </p:nvSpPr>
            <p:spPr>
              <a:xfrm>
                <a:off x="2607925" y="2239425"/>
                <a:ext cx="850775" cy="188150"/>
              </a:xfrm>
              <a:custGeom>
                <a:rect b="b" l="l" r="r" t="t"/>
                <a:pathLst>
                  <a:path extrusionOk="0" h="7526" w="34031">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5"/>
              <p:cNvSpPr/>
              <p:nvPr/>
            </p:nvSpPr>
            <p:spPr>
              <a:xfrm>
                <a:off x="2686750" y="2749175"/>
                <a:ext cx="134675" cy="49125"/>
              </a:xfrm>
              <a:custGeom>
                <a:rect b="b" l="l" r="r" t="t"/>
                <a:pathLst>
                  <a:path extrusionOk="0" h="1965" w="5387">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5"/>
              <p:cNvSpPr/>
              <p:nvPr/>
            </p:nvSpPr>
            <p:spPr>
              <a:xfrm>
                <a:off x="3467400" y="217645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5"/>
              <p:cNvSpPr/>
              <p:nvPr/>
            </p:nvSpPr>
            <p:spPr>
              <a:xfrm>
                <a:off x="2234450" y="2646575"/>
                <a:ext cx="46750" cy="46775"/>
              </a:xfrm>
              <a:custGeom>
                <a:rect b="b" l="l" r="r" t="t"/>
                <a:pathLst>
                  <a:path extrusionOk="0" h="1871" w="187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5"/>
              <p:cNvSpPr/>
              <p:nvPr/>
            </p:nvSpPr>
            <p:spPr>
              <a:xfrm>
                <a:off x="2175025" y="2735700"/>
                <a:ext cx="46775" cy="46750"/>
              </a:xfrm>
              <a:custGeom>
                <a:rect b="b" l="l" r="r" t="t"/>
                <a:pathLst>
                  <a:path extrusionOk="0" h="1870" w="1871">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5"/>
              <p:cNvSpPr/>
              <p:nvPr/>
            </p:nvSpPr>
            <p:spPr>
              <a:xfrm>
                <a:off x="2502175" y="2587175"/>
                <a:ext cx="46375" cy="46750"/>
              </a:xfrm>
              <a:custGeom>
                <a:rect b="b" l="l" r="r" t="t"/>
                <a:pathLst>
                  <a:path extrusionOk="0" h="1870" w="1855">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5"/>
              <p:cNvSpPr/>
              <p:nvPr/>
            </p:nvSpPr>
            <p:spPr>
              <a:xfrm>
                <a:off x="2774275" y="2309925"/>
                <a:ext cx="46775" cy="46775"/>
              </a:xfrm>
              <a:custGeom>
                <a:rect b="b" l="l" r="r" t="t"/>
                <a:pathLst>
                  <a:path extrusionOk="0" h="1871" w="1871">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5"/>
              <p:cNvSpPr/>
              <p:nvPr/>
            </p:nvSpPr>
            <p:spPr>
              <a:xfrm>
                <a:off x="2803975" y="2780450"/>
                <a:ext cx="46775" cy="46375"/>
              </a:xfrm>
              <a:custGeom>
                <a:rect b="b" l="l" r="r" t="t"/>
                <a:pathLst>
                  <a:path extrusionOk="0" h="1855" w="1871">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5"/>
              <p:cNvSpPr/>
              <p:nvPr/>
            </p:nvSpPr>
            <p:spPr>
              <a:xfrm>
                <a:off x="3462250" y="2334875"/>
                <a:ext cx="46750" cy="46375"/>
              </a:xfrm>
              <a:custGeom>
                <a:rect b="b" l="l" r="r" t="t"/>
                <a:pathLst>
                  <a:path extrusionOk="0" h="1855" w="187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5"/>
              <p:cNvSpPr/>
              <p:nvPr/>
            </p:nvSpPr>
            <p:spPr>
              <a:xfrm>
                <a:off x="3165600" y="2141600"/>
                <a:ext cx="46350" cy="46750"/>
              </a:xfrm>
              <a:custGeom>
                <a:rect b="b" l="l" r="r" t="t"/>
                <a:pathLst>
                  <a:path extrusionOk="0" h="1870" w="1854">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5"/>
              <p:cNvSpPr/>
              <p:nvPr/>
            </p:nvSpPr>
            <p:spPr>
              <a:xfrm>
                <a:off x="2843600" y="2404200"/>
                <a:ext cx="46750" cy="46350"/>
              </a:xfrm>
              <a:custGeom>
                <a:rect b="b" l="l" r="r" t="t"/>
                <a:pathLst>
                  <a:path extrusionOk="0" h="1854" w="187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5"/>
              <p:cNvSpPr/>
              <p:nvPr/>
            </p:nvSpPr>
            <p:spPr>
              <a:xfrm>
                <a:off x="2249500" y="248340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5"/>
              <p:cNvSpPr/>
              <p:nvPr/>
            </p:nvSpPr>
            <p:spPr>
              <a:xfrm>
                <a:off x="2864575" y="2111500"/>
                <a:ext cx="217075" cy="25375"/>
              </a:xfrm>
              <a:custGeom>
                <a:rect b="b" l="l" r="r" t="t"/>
                <a:pathLst>
                  <a:path extrusionOk="0" h="1015" w="8683">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5"/>
              <p:cNvSpPr/>
              <p:nvPr/>
            </p:nvSpPr>
            <p:spPr>
              <a:xfrm>
                <a:off x="3067775" y="2079025"/>
                <a:ext cx="46750" cy="46350"/>
              </a:xfrm>
              <a:custGeom>
                <a:rect b="b" l="l" r="r" t="t"/>
                <a:pathLst>
                  <a:path extrusionOk="0" h="1854" w="187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5"/>
              <p:cNvSpPr/>
              <p:nvPr/>
            </p:nvSpPr>
            <p:spPr>
              <a:xfrm>
                <a:off x="2827750" y="2071900"/>
                <a:ext cx="51500" cy="51500"/>
              </a:xfrm>
              <a:custGeom>
                <a:rect b="b" l="l" r="r" t="t"/>
                <a:pathLst>
                  <a:path extrusionOk="0" h="2060" w="206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5"/>
              <p:cNvSpPr/>
              <p:nvPr/>
            </p:nvSpPr>
            <p:spPr>
              <a:xfrm>
                <a:off x="3261825" y="2119425"/>
                <a:ext cx="51525" cy="51500"/>
              </a:xfrm>
              <a:custGeom>
                <a:rect b="b" l="l" r="r" t="t"/>
                <a:pathLst>
                  <a:path extrusionOk="0" h="2060" w="2061">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5"/>
              <p:cNvSpPr/>
              <p:nvPr/>
            </p:nvSpPr>
            <p:spPr>
              <a:xfrm>
                <a:off x="3004400" y="2223575"/>
                <a:ext cx="51500" cy="51525"/>
              </a:xfrm>
              <a:custGeom>
                <a:rect b="b" l="l" r="r" t="t"/>
                <a:pathLst>
                  <a:path extrusionOk="0" h="2061" w="206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5"/>
              <p:cNvSpPr/>
              <p:nvPr/>
            </p:nvSpPr>
            <p:spPr>
              <a:xfrm>
                <a:off x="2301375" y="2683825"/>
                <a:ext cx="51525" cy="51500"/>
              </a:xfrm>
              <a:custGeom>
                <a:rect b="b" l="l" r="r" t="t"/>
                <a:pathLst>
                  <a:path extrusionOk="0" h="2060" w="2061">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5"/>
              <p:cNvSpPr/>
              <p:nvPr/>
            </p:nvSpPr>
            <p:spPr>
              <a:xfrm>
                <a:off x="2133050" y="2456075"/>
                <a:ext cx="51525" cy="51525"/>
              </a:xfrm>
              <a:custGeom>
                <a:rect b="b" l="l" r="r" t="t"/>
                <a:pathLst>
                  <a:path extrusionOk="0" h="2061" w="2061">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5"/>
              <p:cNvSpPr/>
              <p:nvPr/>
            </p:nvSpPr>
            <p:spPr>
              <a:xfrm>
                <a:off x="2603575" y="2817275"/>
                <a:ext cx="51525" cy="51925"/>
              </a:xfrm>
              <a:custGeom>
                <a:rect b="b" l="l" r="r" t="t"/>
                <a:pathLst>
                  <a:path extrusionOk="0" h="2077" w="2061">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5"/>
              <p:cNvSpPr/>
              <p:nvPr/>
            </p:nvSpPr>
            <p:spPr>
              <a:xfrm>
                <a:off x="2647925" y="2782825"/>
                <a:ext cx="51525" cy="51525"/>
              </a:xfrm>
              <a:custGeom>
                <a:rect b="b" l="l" r="r" t="t"/>
                <a:pathLst>
                  <a:path extrusionOk="0" h="2061" w="2061">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5"/>
              <p:cNvSpPr/>
              <p:nvPr/>
            </p:nvSpPr>
            <p:spPr>
              <a:xfrm>
                <a:off x="3964850" y="2084975"/>
                <a:ext cx="51500" cy="51500"/>
              </a:xfrm>
              <a:custGeom>
                <a:rect b="b" l="l" r="r" t="t"/>
                <a:pathLst>
                  <a:path extrusionOk="0" h="2060" w="206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9" name="Google Shape;1399;p25"/>
            <p:cNvPicPr preferRelativeResize="0"/>
            <p:nvPr/>
          </p:nvPicPr>
          <p:blipFill>
            <a:blip r:embed="rId3">
              <a:alphaModFix amt="40000"/>
            </a:blip>
            <a:stretch>
              <a:fillRect/>
            </a:stretch>
          </p:blipFill>
          <p:spPr>
            <a:xfrm>
              <a:off x="7352875" y="4222300"/>
              <a:ext cx="1177350" cy="1177350"/>
            </a:xfrm>
            <a:prstGeom prst="rect">
              <a:avLst/>
            </a:prstGeom>
            <a:noFill/>
            <a:ln>
              <a:noFill/>
            </a:ln>
          </p:spPr>
        </p:pic>
        <p:pic>
          <p:nvPicPr>
            <p:cNvPr id="1400" name="Google Shape;1400;p25"/>
            <p:cNvPicPr preferRelativeResize="0"/>
            <p:nvPr/>
          </p:nvPicPr>
          <p:blipFill>
            <a:blip r:embed="rId3">
              <a:alphaModFix amt="40000"/>
            </a:blip>
            <a:stretch>
              <a:fillRect/>
            </a:stretch>
          </p:blipFill>
          <p:spPr>
            <a:xfrm>
              <a:off x="8371350" y="4304075"/>
              <a:ext cx="1177350" cy="117735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pic>
        <p:nvPicPr>
          <p:cNvPr id="52" name="Google Shape;52;p4"/>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53" name="Google Shape;5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4"/>
          <p:cNvSpPr txBox="1"/>
          <p:nvPr>
            <p:ph idx="1" type="body"/>
          </p:nvPr>
        </p:nvSpPr>
        <p:spPr>
          <a:xfrm>
            <a:off x="720000" y="1152475"/>
            <a:ext cx="7704000" cy="351600"/>
          </a:xfrm>
          <a:prstGeom prst="rect">
            <a:avLst/>
          </a:prstGeom>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SzPts val="1400"/>
              <a:buChar char="●"/>
              <a:defRPr sz="1400"/>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grpSp>
        <p:nvGrpSpPr>
          <p:cNvPr id="55" name="Google Shape;55;p4"/>
          <p:cNvGrpSpPr/>
          <p:nvPr/>
        </p:nvGrpSpPr>
        <p:grpSpPr>
          <a:xfrm>
            <a:off x="-1684333" y="361707"/>
            <a:ext cx="3423458" cy="1696293"/>
            <a:chOff x="-1684333" y="361707"/>
            <a:chExt cx="3423458" cy="1696293"/>
          </a:xfrm>
        </p:grpSpPr>
        <p:grpSp>
          <p:nvGrpSpPr>
            <p:cNvPr id="56" name="Google Shape;56;p4"/>
            <p:cNvGrpSpPr/>
            <p:nvPr/>
          </p:nvGrpSpPr>
          <p:grpSpPr>
            <a:xfrm>
              <a:off x="-1684333" y="361707"/>
              <a:ext cx="2907181" cy="1177348"/>
              <a:chOff x="2442775" y="3274750"/>
              <a:chExt cx="1690025" cy="684425"/>
            </a:xfrm>
          </p:grpSpPr>
          <p:sp>
            <p:nvSpPr>
              <p:cNvPr id="57" name="Google Shape;57;p4"/>
              <p:cNvSpPr/>
              <p:nvPr/>
            </p:nvSpPr>
            <p:spPr>
              <a:xfrm>
                <a:off x="2683575" y="3475550"/>
                <a:ext cx="870175" cy="445600"/>
              </a:xfrm>
              <a:custGeom>
                <a:rect b="b" l="l" r="r" t="t"/>
                <a:pathLst>
                  <a:path extrusionOk="0" h="17824" w="34807">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3728800" y="3776950"/>
                <a:ext cx="359650" cy="139050"/>
              </a:xfrm>
              <a:custGeom>
                <a:rect b="b" l="l" r="r" t="t"/>
                <a:pathLst>
                  <a:path extrusionOk="0" h="5562" w="14386">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2739025" y="3416125"/>
                <a:ext cx="1218725" cy="460275"/>
              </a:xfrm>
              <a:custGeom>
                <a:rect b="b" l="l" r="r" t="t"/>
                <a:pathLst>
                  <a:path extrusionOk="0" h="18411" w="48749">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2696650" y="3396325"/>
                <a:ext cx="1145050" cy="383025"/>
              </a:xfrm>
              <a:custGeom>
                <a:rect b="b" l="l" r="r" t="t"/>
                <a:pathLst>
                  <a:path extrusionOk="0" h="15321" w="45802">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2491100" y="3376525"/>
                <a:ext cx="1412375" cy="386200"/>
              </a:xfrm>
              <a:custGeom>
                <a:rect b="b" l="l" r="r" t="t"/>
                <a:pathLst>
                  <a:path extrusionOk="0" h="15448" w="56495">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3040050" y="3312775"/>
                <a:ext cx="532725" cy="192500"/>
              </a:xfrm>
              <a:custGeom>
                <a:rect b="b" l="l" r="r" t="t"/>
                <a:pathLst>
                  <a:path extrusionOk="0" h="7700" w="21309">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618225" y="3346825"/>
                <a:ext cx="692750" cy="168350"/>
              </a:xfrm>
              <a:custGeom>
                <a:rect b="b" l="l" r="r" t="t"/>
                <a:pathLst>
                  <a:path extrusionOk="0" h="6734" w="2771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3526800" y="3912800"/>
                <a:ext cx="46375" cy="46375"/>
              </a:xfrm>
              <a:custGeom>
                <a:rect b="b" l="l" r="r" t="t"/>
                <a:pathLst>
                  <a:path extrusionOk="0" h="1855" w="1855">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4086050" y="3828450"/>
                <a:ext cx="46750" cy="46750"/>
              </a:xfrm>
              <a:custGeom>
                <a:rect b="b" l="l" r="r" t="t"/>
                <a:pathLst>
                  <a:path extrusionOk="0" h="1870" w="187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2670500" y="3427625"/>
                <a:ext cx="46375" cy="46350"/>
              </a:xfrm>
              <a:custGeom>
                <a:rect b="b" l="l" r="r" t="t"/>
                <a:pathLst>
                  <a:path extrusionOk="0" h="1854" w="1855">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3289175" y="3487025"/>
                <a:ext cx="46350" cy="46375"/>
              </a:xfrm>
              <a:custGeom>
                <a:rect b="b" l="l" r="r" t="t"/>
                <a:pathLst>
                  <a:path extrusionOk="0" h="1855" w="1854">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3002025" y="3274750"/>
                <a:ext cx="46750" cy="46750"/>
              </a:xfrm>
              <a:custGeom>
                <a:rect b="b" l="l" r="r" t="t"/>
                <a:pathLst>
                  <a:path extrusionOk="0" h="1870" w="187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625825" y="3675175"/>
                <a:ext cx="46350" cy="46350"/>
              </a:xfrm>
              <a:custGeom>
                <a:rect b="b" l="l" r="r" t="t"/>
                <a:pathLst>
                  <a:path extrusionOk="0" h="1854" w="1854">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3699875" y="3754375"/>
                <a:ext cx="46775" cy="46375"/>
              </a:xfrm>
              <a:custGeom>
                <a:rect b="b" l="l" r="r" t="t"/>
                <a:pathLst>
                  <a:path extrusionOk="0" h="1855" w="1871">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3954950" y="3816175"/>
                <a:ext cx="51500" cy="51500"/>
              </a:xfrm>
              <a:custGeom>
                <a:rect b="b" l="l" r="r" t="t"/>
                <a:pathLst>
                  <a:path extrusionOk="0" h="2060" w="206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3900675" y="3731800"/>
                <a:ext cx="51525" cy="51525"/>
              </a:xfrm>
              <a:custGeom>
                <a:rect b="b" l="l" r="r" t="t"/>
                <a:pathLst>
                  <a:path extrusionOk="0" h="2061" w="2061">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3826225" y="3771400"/>
                <a:ext cx="51525" cy="51525"/>
              </a:xfrm>
              <a:custGeom>
                <a:rect b="b" l="l" r="r" t="t"/>
                <a:pathLst>
                  <a:path extrusionOk="0" h="2061" w="2061">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3360850" y="3410200"/>
                <a:ext cx="51525" cy="51500"/>
              </a:xfrm>
              <a:custGeom>
                <a:rect b="b" l="l" r="r" t="t"/>
                <a:pathLst>
                  <a:path extrusionOk="0" h="2060" w="2061">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442775" y="3353175"/>
                <a:ext cx="51525" cy="51500"/>
              </a:xfrm>
              <a:custGeom>
                <a:rect b="b" l="l" r="r" t="t"/>
                <a:pathLst>
                  <a:path extrusionOk="0" h="2060" w="2061">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2569525" y="3318300"/>
                <a:ext cx="51500" cy="51925"/>
              </a:xfrm>
              <a:custGeom>
                <a:rect b="b" l="l" r="r" t="t"/>
                <a:pathLst>
                  <a:path extrusionOk="0" h="2077" w="206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2634875" y="3515950"/>
                <a:ext cx="51500" cy="51500"/>
              </a:xfrm>
              <a:custGeom>
                <a:rect b="b" l="l" r="r" t="t"/>
                <a:pathLst>
                  <a:path extrusionOk="0" h="2060" w="206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 name="Google Shape;78;p4"/>
            <p:cNvPicPr preferRelativeResize="0"/>
            <p:nvPr/>
          </p:nvPicPr>
          <p:blipFill>
            <a:blip r:embed="rId3">
              <a:alphaModFix amt="40000"/>
            </a:blip>
            <a:stretch>
              <a:fillRect/>
            </a:stretch>
          </p:blipFill>
          <p:spPr>
            <a:xfrm>
              <a:off x="-345200" y="880650"/>
              <a:ext cx="1177350" cy="1177350"/>
            </a:xfrm>
            <a:prstGeom prst="rect">
              <a:avLst/>
            </a:prstGeom>
            <a:noFill/>
            <a:ln>
              <a:noFill/>
            </a:ln>
          </p:spPr>
        </p:pic>
        <p:pic>
          <p:nvPicPr>
            <p:cNvPr id="79" name="Google Shape;79;p4"/>
            <p:cNvPicPr preferRelativeResize="0"/>
            <p:nvPr/>
          </p:nvPicPr>
          <p:blipFill>
            <a:blip r:embed="rId3">
              <a:alphaModFix amt="40000"/>
            </a:blip>
            <a:stretch>
              <a:fillRect/>
            </a:stretch>
          </p:blipFill>
          <p:spPr>
            <a:xfrm>
              <a:off x="561775" y="739600"/>
              <a:ext cx="1177350" cy="1177350"/>
            </a:xfrm>
            <a:prstGeom prst="rect">
              <a:avLst/>
            </a:prstGeom>
            <a:noFill/>
            <a:ln>
              <a:noFill/>
            </a:ln>
          </p:spPr>
        </p:pic>
      </p:grpSp>
      <p:grpSp>
        <p:nvGrpSpPr>
          <p:cNvPr id="80" name="Google Shape;80;p4"/>
          <p:cNvGrpSpPr/>
          <p:nvPr/>
        </p:nvGrpSpPr>
        <p:grpSpPr>
          <a:xfrm>
            <a:off x="7378900" y="3638900"/>
            <a:ext cx="3965187" cy="1653150"/>
            <a:chOff x="7378900" y="3638900"/>
            <a:chExt cx="3965187" cy="1653150"/>
          </a:xfrm>
        </p:grpSpPr>
        <p:grpSp>
          <p:nvGrpSpPr>
            <p:cNvPr id="81" name="Google Shape;81;p4"/>
            <p:cNvGrpSpPr/>
            <p:nvPr/>
          </p:nvGrpSpPr>
          <p:grpSpPr>
            <a:xfrm>
              <a:off x="7802532" y="3702559"/>
              <a:ext cx="3541556" cy="1323917"/>
              <a:chOff x="2133050" y="2071900"/>
              <a:chExt cx="2132825" cy="797300"/>
            </a:xfrm>
          </p:grpSpPr>
          <p:sp>
            <p:nvSpPr>
              <p:cNvPr id="82" name="Google Shape;82;p4"/>
              <p:cNvSpPr/>
              <p:nvPr/>
            </p:nvSpPr>
            <p:spPr>
              <a:xfrm>
                <a:off x="2270875" y="2219625"/>
                <a:ext cx="747000" cy="267375"/>
              </a:xfrm>
              <a:custGeom>
                <a:rect b="b" l="l" r="r" t="t"/>
                <a:pathLst>
                  <a:path extrusionOk="0" h="10695" w="2988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2182175" y="2199825"/>
                <a:ext cx="1311375" cy="282025"/>
              </a:xfrm>
              <a:custGeom>
                <a:rect b="b" l="l" r="r" t="t"/>
                <a:pathLst>
                  <a:path extrusionOk="0" h="11281" w="52455">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3182625" y="2105550"/>
                <a:ext cx="901850" cy="61825"/>
              </a:xfrm>
              <a:custGeom>
                <a:rect b="b" l="l" r="r" t="t"/>
                <a:pathLst>
                  <a:path extrusionOk="0" h="2473" w="36074">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3306975" y="2135275"/>
                <a:ext cx="934350" cy="79225"/>
              </a:xfrm>
              <a:custGeom>
                <a:rect b="b" l="l" r="r" t="t"/>
                <a:pathLst>
                  <a:path extrusionOk="0" h="3169" w="37374">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2627350" y="2303600"/>
                <a:ext cx="1638525" cy="516475"/>
              </a:xfrm>
              <a:custGeom>
                <a:rect b="b" l="l" r="r" t="t"/>
                <a:pathLst>
                  <a:path extrusionOk="0" h="20659" w="65541">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2216225" y="2328550"/>
                <a:ext cx="1225450" cy="460250"/>
              </a:xfrm>
              <a:custGeom>
                <a:rect b="b" l="l" r="r" t="t"/>
                <a:pathLst>
                  <a:path extrusionOk="0" h="18410" w="49018">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2338600" y="2308750"/>
                <a:ext cx="1145850" cy="383400"/>
              </a:xfrm>
              <a:custGeom>
                <a:rect b="b" l="l" r="r" t="t"/>
                <a:pathLst>
                  <a:path extrusionOk="0" h="15336" w="45834">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2270875" y="2288925"/>
                <a:ext cx="1995000" cy="386200"/>
              </a:xfrm>
              <a:custGeom>
                <a:rect b="b" l="l" r="r" t="t"/>
                <a:pathLst>
                  <a:path extrusionOk="0" h="15448" w="7980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2607925" y="2239425"/>
                <a:ext cx="850775" cy="188150"/>
              </a:xfrm>
              <a:custGeom>
                <a:rect b="b" l="l" r="r" t="t"/>
                <a:pathLst>
                  <a:path extrusionOk="0" h="7526" w="34031">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2686750" y="2749175"/>
                <a:ext cx="134675" cy="49125"/>
              </a:xfrm>
              <a:custGeom>
                <a:rect b="b" l="l" r="r" t="t"/>
                <a:pathLst>
                  <a:path extrusionOk="0" h="1965" w="5387">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3467400" y="217645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2234450" y="2646575"/>
                <a:ext cx="46750" cy="46775"/>
              </a:xfrm>
              <a:custGeom>
                <a:rect b="b" l="l" r="r" t="t"/>
                <a:pathLst>
                  <a:path extrusionOk="0" h="1871" w="187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2175025" y="2735700"/>
                <a:ext cx="46775" cy="46750"/>
              </a:xfrm>
              <a:custGeom>
                <a:rect b="b" l="l" r="r" t="t"/>
                <a:pathLst>
                  <a:path extrusionOk="0" h="1870" w="1871">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502175" y="2587175"/>
                <a:ext cx="46375" cy="46750"/>
              </a:xfrm>
              <a:custGeom>
                <a:rect b="b" l="l" r="r" t="t"/>
                <a:pathLst>
                  <a:path extrusionOk="0" h="1870" w="1855">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2774275" y="2309925"/>
                <a:ext cx="46775" cy="46775"/>
              </a:xfrm>
              <a:custGeom>
                <a:rect b="b" l="l" r="r" t="t"/>
                <a:pathLst>
                  <a:path extrusionOk="0" h="1871" w="1871">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2803975" y="2780450"/>
                <a:ext cx="46775" cy="46375"/>
              </a:xfrm>
              <a:custGeom>
                <a:rect b="b" l="l" r="r" t="t"/>
                <a:pathLst>
                  <a:path extrusionOk="0" h="1855" w="1871">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3462250" y="2334875"/>
                <a:ext cx="46750" cy="46375"/>
              </a:xfrm>
              <a:custGeom>
                <a:rect b="b" l="l" r="r" t="t"/>
                <a:pathLst>
                  <a:path extrusionOk="0" h="1855" w="187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3165600" y="2141600"/>
                <a:ext cx="46350" cy="46750"/>
              </a:xfrm>
              <a:custGeom>
                <a:rect b="b" l="l" r="r" t="t"/>
                <a:pathLst>
                  <a:path extrusionOk="0" h="1870" w="1854">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2843600" y="2404200"/>
                <a:ext cx="46750" cy="46350"/>
              </a:xfrm>
              <a:custGeom>
                <a:rect b="b" l="l" r="r" t="t"/>
                <a:pathLst>
                  <a:path extrusionOk="0" h="1854" w="187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2249500" y="248340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2864575" y="2111500"/>
                <a:ext cx="217075" cy="25375"/>
              </a:xfrm>
              <a:custGeom>
                <a:rect b="b" l="l" r="r" t="t"/>
                <a:pathLst>
                  <a:path extrusionOk="0" h="1015" w="8683">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3067775" y="2079025"/>
                <a:ext cx="46750" cy="46350"/>
              </a:xfrm>
              <a:custGeom>
                <a:rect b="b" l="l" r="r" t="t"/>
                <a:pathLst>
                  <a:path extrusionOk="0" h="1854" w="187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2827750" y="2071900"/>
                <a:ext cx="51500" cy="51500"/>
              </a:xfrm>
              <a:custGeom>
                <a:rect b="b" l="l" r="r" t="t"/>
                <a:pathLst>
                  <a:path extrusionOk="0" h="2060" w="206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3261825" y="2119425"/>
                <a:ext cx="51525" cy="51500"/>
              </a:xfrm>
              <a:custGeom>
                <a:rect b="b" l="l" r="r" t="t"/>
                <a:pathLst>
                  <a:path extrusionOk="0" h="2060" w="2061">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3004400" y="2223575"/>
                <a:ext cx="51500" cy="51525"/>
              </a:xfrm>
              <a:custGeom>
                <a:rect b="b" l="l" r="r" t="t"/>
                <a:pathLst>
                  <a:path extrusionOk="0" h="2061" w="206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2301375" y="2683825"/>
                <a:ext cx="51525" cy="51500"/>
              </a:xfrm>
              <a:custGeom>
                <a:rect b="b" l="l" r="r" t="t"/>
                <a:pathLst>
                  <a:path extrusionOk="0" h="2060" w="2061">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2133050" y="2456075"/>
                <a:ext cx="51525" cy="51525"/>
              </a:xfrm>
              <a:custGeom>
                <a:rect b="b" l="l" r="r" t="t"/>
                <a:pathLst>
                  <a:path extrusionOk="0" h="2061" w="2061">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2603575" y="2817275"/>
                <a:ext cx="51525" cy="51925"/>
              </a:xfrm>
              <a:custGeom>
                <a:rect b="b" l="l" r="r" t="t"/>
                <a:pathLst>
                  <a:path extrusionOk="0" h="2077" w="2061">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2647925" y="2782825"/>
                <a:ext cx="51525" cy="51525"/>
              </a:xfrm>
              <a:custGeom>
                <a:rect b="b" l="l" r="r" t="t"/>
                <a:pathLst>
                  <a:path extrusionOk="0" h="2061" w="2061">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3964850" y="2084975"/>
                <a:ext cx="51500" cy="51500"/>
              </a:xfrm>
              <a:custGeom>
                <a:rect b="b" l="l" r="r" t="t"/>
                <a:pathLst>
                  <a:path extrusionOk="0" h="2060" w="206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 name="Google Shape;112;p4"/>
            <p:cNvPicPr preferRelativeResize="0"/>
            <p:nvPr/>
          </p:nvPicPr>
          <p:blipFill>
            <a:blip r:embed="rId3">
              <a:alphaModFix amt="40000"/>
            </a:blip>
            <a:stretch>
              <a:fillRect/>
            </a:stretch>
          </p:blipFill>
          <p:spPr>
            <a:xfrm>
              <a:off x="7378900" y="4114700"/>
              <a:ext cx="1177350" cy="1177350"/>
            </a:xfrm>
            <a:prstGeom prst="rect">
              <a:avLst/>
            </a:prstGeom>
            <a:noFill/>
            <a:ln>
              <a:noFill/>
            </a:ln>
          </p:spPr>
        </p:pic>
        <p:pic>
          <p:nvPicPr>
            <p:cNvPr id="113" name="Google Shape;113;p4"/>
            <p:cNvPicPr preferRelativeResize="0"/>
            <p:nvPr/>
          </p:nvPicPr>
          <p:blipFill>
            <a:blip r:embed="rId3">
              <a:alphaModFix amt="40000"/>
            </a:blip>
            <a:stretch>
              <a:fillRect/>
            </a:stretch>
          </p:blipFill>
          <p:spPr>
            <a:xfrm>
              <a:off x="8367650" y="3638900"/>
              <a:ext cx="1177350" cy="117735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pic>
        <p:nvPicPr>
          <p:cNvPr id="115" name="Google Shape;115;p5"/>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116" name="Google Shape;116;p5"/>
          <p:cNvSpPr txBox="1"/>
          <p:nvPr>
            <p:ph idx="1" type="subTitle"/>
          </p:nvPr>
        </p:nvSpPr>
        <p:spPr>
          <a:xfrm>
            <a:off x="1363388" y="2048300"/>
            <a:ext cx="3001500" cy="48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117" name="Google Shape;117;p5"/>
          <p:cNvSpPr txBox="1"/>
          <p:nvPr>
            <p:ph idx="2" type="subTitle"/>
          </p:nvPr>
        </p:nvSpPr>
        <p:spPr>
          <a:xfrm>
            <a:off x="4779112" y="2048300"/>
            <a:ext cx="3001500" cy="48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1pPr>
            <a:lvl2pPr lvl="1"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2pPr>
            <a:lvl3pPr lvl="2"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3pPr>
            <a:lvl4pPr lvl="3"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4pPr>
            <a:lvl5pPr lvl="4"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5pPr>
            <a:lvl6pPr lvl="5"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6pPr>
            <a:lvl7pPr lvl="6"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7pPr>
            <a:lvl8pPr lvl="7"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8pPr>
            <a:lvl9pPr lvl="8" rtl="0" algn="ctr">
              <a:lnSpc>
                <a:spcPct val="100000"/>
              </a:lnSpc>
              <a:spcBef>
                <a:spcPts val="0"/>
              </a:spcBef>
              <a:spcAft>
                <a:spcPts val="0"/>
              </a:spcAft>
              <a:buClr>
                <a:schemeClr val="dk1"/>
              </a:buClr>
              <a:buSzPts val="1800"/>
              <a:buFont typeface="Aldrich"/>
              <a:buNone/>
              <a:defRPr sz="1800">
                <a:solidFill>
                  <a:schemeClr val="dk1"/>
                </a:solidFill>
                <a:latin typeface="Aldrich"/>
                <a:ea typeface="Aldrich"/>
                <a:cs typeface="Aldrich"/>
                <a:sym typeface="Aldrich"/>
              </a:defRPr>
            </a:lvl9pPr>
          </a:lstStyle>
          <a:p/>
        </p:txBody>
      </p:sp>
      <p:sp>
        <p:nvSpPr>
          <p:cNvPr id="118" name="Google Shape;118;p5"/>
          <p:cNvSpPr txBox="1"/>
          <p:nvPr>
            <p:ph idx="3" type="subTitle"/>
          </p:nvPr>
        </p:nvSpPr>
        <p:spPr>
          <a:xfrm>
            <a:off x="1363388" y="2535500"/>
            <a:ext cx="3001500" cy="131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9" name="Google Shape;119;p5"/>
          <p:cNvSpPr txBox="1"/>
          <p:nvPr>
            <p:ph idx="4" type="subTitle"/>
          </p:nvPr>
        </p:nvSpPr>
        <p:spPr>
          <a:xfrm>
            <a:off x="4779110" y="2535500"/>
            <a:ext cx="3001500" cy="131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1" name="Google Shape;121;p5"/>
          <p:cNvGrpSpPr/>
          <p:nvPr/>
        </p:nvGrpSpPr>
        <p:grpSpPr>
          <a:xfrm>
            <a:off x="-500554" y="-1910625"/>
            <a:ext cx="1580562" cy="3381325"/>
            <a:chOff x="-500554" y="-1910625"/>
            <a:chExt cx="1580562" cy="3381325"/>
          </a:xfrm>
        </p:grpSpPr>
        <p:grpSp>
          <p:nvGrpSpPr>
            <p:cNvPr id="122" name="Google Shape;122;p5"/>
            <p:cNvGrpSpPr/>
            <p:nvPr/>
          </p:nvGrpSpPr>
          <p:grpSpPr>
            <a:xfrm flipH="1" rot="5400000">
              <a:off x="-1326644" y="-1084534"/>
              <a:ext cx="3232743" cy="1580562"/>
              <a:chOff x="2191675" y="4192425"/>
              <a:chExt cx="1929650" cy="943450"/>
            </a:xfrm>
          </p:grpSpPr>
          <p:sp>
            <p:nvSpPr>
              <p:cNvPr id="123" name="Google Shape;123;p5"/>
              <p:cNvSpPr/>
              <p:nvPr/>
            </p:nvSpPr>
            <p:spPr>
              <a:xfrm>
                <a:off x="3010325" y="4489875"/>
                <a:ext cx="870175" cy="445600"/>
              </a:xfrm>
              <a:custGeom>
                <a:rect b="b" l="l" r="r" t="t"/>
                <a:pathLst>
                  <a:path extrusionOk="0" h="17824" w="34807">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2475650" y="4495025"/>
                <a:ext cx="359650" cy="139025"/>
              </a:xfrm>
              <a:custGeom>
                <a:rect b="b" l="l" r="r" t="t"/>
                <a:pathLst>
                  <a:path extrusionOk="0" h="5561" w="14386">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2605950" y="4534625"/>
                <a:ext cx="1219125" cy="460250"/>
              </a:xfrm>
              <a:custGeom>
                <a:rect b="b" l="l" r="r" t="t"/>
                <a:pathLst>
                  <a:path extrusionOk="0" h="18410" w="48765">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2722000" y="4631650"/>
                <a:ext cx="1145050" cy="383025"/>
              </a:xfrm>
              <a:custGeom>
                <a:rect b="b" l="l" r="r" t="t"/>
                <a:pathLst>
                  <a:path extrusionOk="0" h="15321" w="45802">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2660600" y="4648300"/>
                <a:ext cx="1412000" cy="386175"/>
              </a:xfrm>
              <a:custGeom>
                <a:rect b="b" l="l" r="r" t="t"/>
                <a:pathLst>
                  <a:path extrusionOk="0" h="15447" w="5648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2990525" y="4905725"/>
                <a:ext cx="533525" cy="192525"/>
              </a:xfrm>
              <a:custGeom>
                <a:rect b="b" l="l" r="r" t="t"/>
                <a:pathLst>
                  <a:path extrusionOk="0" h="7701" w="21341">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3253125" y="4895825"/>
                <a:ext cx="692725" cy="168375"/>
              </a:xfrm>
              <a:custGeom>
                <a:rect b="b" l="l" r="r" t="t"/>
                <a:pathLst>
                  <a:path extrusionOk="0" h="6735" w="27709">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2990125" y="4451850"/>
                <a:ext cx="46375" cy="46350"/>
              </a:xfrm>
              <a:custGeom>
                <a:rect b="b" l="l" r="r" t="t"/>
                <a:pathLst>
                  <a:path extrusionOk="0" h="1854" w="1855">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2430900" y="4535825"/>
                <a:ext cx="46350" cy="46750"/>
              </a:xfrm>
              <a:custGeom>
                <a:rect b="b" l="l" r="r" t="t"/>
                <a:pathLst>
                  <a:path extrusionOk="0" h="1870" w="1854">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3846425" y="4937025"/>
                <a:ext cx="46750" cy="46375"/>
              </a:xfrm>
              <a:custGeom>
                <a:rect b="b" l="l" r="r" t="t"/>
                <a:pathLst>
                  <a:path extrusionOk="0" h="1855" w="187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3227775" y="4877625"/>
                <a:ext cx="46375" cy="46350"/>
              </a:xfrm>
              <a:custGeom>
                <a:rect b="b" l="l" r="r" t="t"/>
                <a:pathLst>
                  <a:path extrusionOk="0" h="1854" w="1855">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3514925" y="5089500"/>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2891125" y="4689475"/>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2816650" y="4610275"/>
                <a:ext cx="46775" cy="46350"/>
              </a:xfrm>
              <a:custGeom>
                <a:rect b="b" l="l" r="r" t="t"/>
                <a:pathLst>
                  <a:path extrusionOk="0" h="1854" w="1871">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2556850" y="4543350"/>
                <a:ext cx="51500" cy="51500"/>
              </a:xfrm>
              <a:custGeom>
                <a:rect b="b" l="l" r="r" t="t"/>
                <a:pathLst>
                  <a:path extrusionOk="0" h="2060" w="206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2611500" y="4627700"/>
                <a:ext cx="51500" cy="51525"/>
              </a:xfrm>
              <a:custGeom>
                <a:rect b="b" l="l" r="r" t="t"/>
                <a:pathLst>
                  <a:path extrusionOk="0" h="2061" w="206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2685550" y="4588100"/>
                <a:ext cx="51525" cy="51500"/>
              </a:xfrm>
              <a:custGeom>
                <a:rect b="b" l="l" r="r" t="t"/>
                <a:pathLst>
                  <a:path extrusionOk="0" h="2060" w="2061">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3150925" y="4949300"/>
                <a:ext cx="51525" cy="51525"/>
              </a:xfrm>
              <a:custGeom>
                <a:rect b="b" l="l" r="r" t="t"/>
                <a:pathLst>
                  <a:path extrusionOk="0" h="2061" w="2061">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4069800" y="5006350"/>
                <a:ext cx="51525" cy="51500"/>
              </a:xfrm>
              <a:custGeom>
                <a:rect b="b" l="l" r="r" t="t"/>
                <a:pathLst>
                  <a:path extrusionOk="0" h="2060" w="2061">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3942675" y="5040800"/>
                <a:ext cx="51500" cy="51500"/>
              </a:xfrm>
              <a:custGeom>
                <a:rect b="b" l="l" r="r" t="t"/>
                <a:pathLst>
                  <a:path extrusionOk="0" h="2060" w="206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3877325" y="4843550"/>
                <a:ext cx="51500" cy="51525"/>
              </a:xfrm>
              <a:custGeom>
                <a:rect b="b" l="l" r="r" t="t"/>
                <a:pathLst>
                  <a:path extrusionOk="0" h="2061" w="206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2432875" y="4392825"/>
                <a:ext cx="869775" cy="445600"/>
              </a:xfrm>
              <a:custGeom>
                <a:rect b="b" l="l" r="r" t="t"/>
                <a:pathLst>
                  <a:path extrusionOk="0" h="17824" w="34791">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3477700" y="4694250"/>
                <a:ext cx="359650" cy="139425"/>
              </a:xfrm>
              <a:custGeom>
                <a:rect b="b" l="l" r="r" t="t"/>
                <a:pathLst>
                  <a:path extrusionOk="0" h="5577" w="14386">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2488325" y="4333425"/>
                <a:ext cx="1218700" cy="460650"/>
              </a:xfrm>
              <a:custGeom>
                <a:rect b="b" l="l" r="r" t="t"/>
                <a:pathLst>
                  <a:path extrusionOk="0" h="18426" w="48748">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2445950" y="4313625"/>
                <a:ext cx="1144650" cy="383400"/>
              </a:xfrm>
              <a:custGeom>
                <a:rect b="b" l="l" r="r" t="t"/>
                <a:pathLst>
                  <a:path extrusionOk="0" h="15336" w="45786">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2240775" y="4293825"/>
                <a:ext cx="1412000" cy="386175"/>
              </a:xfrm>
              <a:custGeom>
                <a:rect b="b" l="l" r="r" t="t"/>
                <a:pathLst>
                  <a:path extrusionOk="0" h="15447" w="5648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2789325" y="4230050"/>
                <a:ext cx="532725" cy="192525"/>
              </a:xfrm>
              <a:custGeom>
                <a:rect b="b" l="l" r="r" t="t"/>
                <a:pathLst>
                  <a:path extrusionOk="0" h="7701" w="21309">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2367525" y="4264100"/>
                <a:ext cx="692350" cy="168375"/>
              </a:xfrm>
              <a:custGeom>
                <a:rect b="b" l="l" r="r" t="t"/>
                <a:pathLst>
                  <a:path extrusionOk="0" h="6735" w="27694">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3275700" y="4830100"/>
                <a:ext cx="46750" cy="46350"/>
              </a:xfrm>
              <a:custGeom>
                <a:rect b="b" l="l" r="r" t="t"/>
                <a:pathLst>
                  <a:path extrusionOk="0" h="1854" w="187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3835325" y="4745725"/>
                <a:ext cx="46375" cy="46750"/>
              </a:xfrm>
              <a:custGeom>
                <a:rect b="b" l="l" r="r" t="t"/>
                <a:pathLst>
                  <a:path extrusionOk="0" h="1870" w="1855">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2419400" y="4344900"/>
                <a:ext cx="46375" cy="46375"/>
              </a:xfrm>
              <a:custGeom>
                <a:rect b="b" l="l" r="r" t="t"/>
                <a:pathLst>
                  <a:path extrusionOk="0" h="1855" w="1855">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3038050" y="4404325"/>
                <a:ext cx="46775" cy="46350"/>
              </a:xfrm>
              <a:custGeom>
                <a:rect b="b" l="l" r="r" t="t"/>
                <a:pathLst>
                  <a:path extrusionOk="0" h="1854" w="1871">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2750925" y="4192425"/>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3374725" y="4592450"/>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3449175" y="4671675"/>
                <a:ext cx="46375" cy="46350"/>
              </a:xfrm>
              <a:custGeom>
                <a:rect b="b" l="l" r="r" t="t"/>
                <a:pathLst>
                  <a:path extrusionOk="0" h="1854" w="1855">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3704250" y="4733450"/>
                <a:ext cx="51500" cy="51500"/>
              </a:xfrm>
              <a:custGeom>
                <a:rect b="b" l="l" r="r" t="t"/>
                <a:pathLst>
                  <a:path extrusionOk="0" h="2060" w="206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3649575" y="4649075"/>
                <a:ext cx="51525" cy="51925"/>
              </a:xfrm>
              <a:custGeom>
                <a:rect b="b" l="l" r="r" t="t"/>
                <a:pathLst>
                  <a:path extrusionOk="0" h="2077" w="2061">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3575525" y="4688700"/>
                <a:ext cx="51500" cy="51900"/>
              </a:xfrm>
              <a:custGeom>
                <a:rect b="b" l="l" r="r" t="t"/>
                <a:pathLst>
                  <a:path extrusionOk="0" h="2076" w="206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3110150" y="4327475"/>
                <a:ext cx="51500" cy="51525"/>
              </a:xfrm>
              <a:custGeom>
                <a:rect b="b" l="l" r="r" t="t"/>
                <a:pathLst>
                  <a:path extrusionOk="0" h="2061" w="206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2191675" y="4270450"/>
                <a:ext cx="51500" cy="51500"/>
              </a:xfrm>
              <a:custGeom>
                <a:rect b="b" l="l" r="r" t="t"/>
                <a:pathLst>
                  <a:path extrusionOk="0" h="2060" w="206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2318400" y="4236000"/>
                <a:ext cx="51525" cy="51500"/>
              </a:xfrm>
              <a:custGeom>
                <a:rect b="b" l="l" r="r" t="t"/>
                <a:pathLst>
                  <a:path extrusionOk="0" h="2060" w="2061">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2383750" y="4433225"/>
                <a:ext cx="51525" cy="51925"/>
              </a:xfrm>
              <a:custGeom>
                <a:rect b="b" l="l" r="r" t="t"/>
                <a:pathLst>
                  <a:path extrusionOk="0" h="2077" w="2061">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5" name="Google Shape;165;p5"/>
            <p:cNvPicPr preferRelativeResize="0"/>
            <p:nvPr/>
          </p:nvPicPr>
          <p:blipFill>
            <a:blip r:embed="rId3">
              <a:alphaModFix amt="40000"/>
            </a:blip>
            <a:stretch>
              <a:fillRect/>
            </a:stretch>
          </p:blipFill>
          <p:spPr>
            <a:xfrm>
              <a:off x="-134525" y="293350"/>
              <a:ext cx="1177350" cy="1177350"/>
            </a:xfrm>
            <a:prstGeom prst="rect">
              <a:avLst/>
            </a:prstGeom>
            <a:noFill/>
            <a:ln>
              <a:noFill/>
            </a:ln>
          </p:spPr>
        </p:pic>
      </p:grpSp>
      <p:grpSp>
        <p:nvGrpSpPr>
          <p:cNvPr id="166" name="Google Shape;166;p5"/>
          <p:cNvGrpSpPr/>
          <p:nvPr/>
        </p:nvGrpSpPr>
        <p:grpSpPr>
          <a:xfrm>
            <a:off x="7678750" y="3705625"/>
            <a:ext cx="2067292" cy="3199279"/>
            <a:chOff x="7678750" y="3705625"/>
            <a:chExt cx="2067292" cy="3199279"/>
          </a:xfrm>
        </p:grpSpPr>
        <p:grpSp>
          <p:nvGrpSpPr>
            <p:cNvPr id="167" name="Google Shape;167;p5"/>
            <p:cNvGrpSpPr/>
            <p:nvPr/>
          </p:nvGrpSpPr>
          <p:grpSpPr>
            <a:xfrm flipH="1" rot="5400000">
              <a:off x="7465663" y="4624525"/>
              <a:ext cx="3063126" cy="1497633"/>
              <a:chOff x="2191675" y="4192425"/>
              <a:chExt cx="1929650" cy="943450"/>
            </a:xfrm>
          </p:grpSpPr>
          <p:sp>
            <p:nvSpPr>
              <p:cNvPr id="168" name="Google Shape;168;p5"/>
              <p:cNvSpPr/>
              <p:nvPr/>
            </p:nvSpPr>
            <p:spPr>
              <a:xfrm>
                <a:off x="3010325" y="4489875"/>
                <a:ext cx="870175" cy="445600"/>
              </a:xfrm>
              <a:custGeom>
                <a:rect b="b" l="l" r="r" t="t"/>
                <a:pathLst>
                  <a:path extrusionOk="0" h="17824" w="34807">
                    <a:moveTo>
                      <a:pt x="1" y="0"/>
                    </a:moveTo>
                    <a:lnTo>
                      <a:pt x="1" y="1553"/>
                    </a:lnTo>
                    <a:lnTo>
                      <a:pt x="2377" y="4008"/>
                    </a:lnTo>
                    <a:lnTo>
                      <a:pt x="2377" y="7937"/>
                    </a:lnTo>
                    <a:lnTo>
                      <a:pt x="3645" y="9316"/>
                    </a:lnTo>
                    <a:lnTo>
                      <a:pt x="6845" y="9316"/>
                    </a:lnTo>
                    <a:lnTo>
                      <a:pt x="8033" y="10504"/>
                    </a:lnTo>
                    <a:lnTo>
                      <a:pt x="13911" y="10504"/>
                    </a:lnTo>
                    <a:lnTo>
                      <a:pt x="21262" y="17791"/>
                    </a:lnTo>
                    <a:lnTo>
                      <a:pt x="21293" y="17823"/>
                    </a:lnTo>
                    <a:lnTo>
                      <a:pt x="29421" y="17823"/>
                    </a:lnTo>
                    <a:lnTo>
                      <a:pt x="31908" y="15257"/>
                    </a:lnTo>
                    <a:lnTo>
                      <a:pt x="34807" y="15257"/>
                    </a:lnTo>
                    <a:lnTo>
                      <a:pt x="34807" y="15051"/>
                    </a:lnTo>
                    <a:lnTo>
                      <a:pt x="31829" y="15051"/>
                    </a:lnTo>
                    <a:lnTo>
                      <a:pt x="29341" y="17633"/>
                    </a:lnTo>
                    <a:lnTo>
                      <a:pt x="21372" y="17633"/>
                    </a:lnTo>
                    <a:lnTo>
                      <a:pt x="13990" y="10298"/>
                    </a:lnTo>
                    <a:lnTo>
                      <a:pt x="8112" y="10298"/>
                    </a:lnTo>
                    <a:lnTo>
                      <a:pt x="6940" y="9110"/>
                    </a:lnTo>
                    <a:lnTo>
                      <a:pt x="3756" y="9110"/>
                    </a:lnTo>
                    <a:lnTo>
                      <a:pt x="2583" y="7858"/>
                    </a:lnTo>
                    <a:lnTo>
                      <a:pt x="2583" y="3929"/>
                    </a:lnTo>
                    <a:lnTo>
                      <a:pt x="207" y="1474"/>
                    </a:lnTo>
                    <a:lnTo>
                      <a:pt x="2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2475650" y="4495025"/>
                <a:ext cx="359650" cy="139025"/>
              </a:xfrm>
              <a:custGeom>
                <a:rect b="b" l="l" r="r" t="t"/>
                <a:pathLst>
                  <a:path extrusionOk="0" h="5561" w="14386">
                    <a:moveTo>
                      <a:pt x="3914" y="0"/>
                    </a:moveTo>
                    <a:lnTo>
                      <a:pt x="1379" y="2377"/>
                    </a:lnTo>
                    <a:lnTo>
                      <a:pt x="0" y="2377"/>
                    </a:lnTo>
                    <a:lnTo>
                      <a:pt x="0" y="2567"/>
                    </a:lnTo>
                    <a:lnTo>
                      <a:pt x="1458" y="2567"/>
                    </a:lnTo>
                    <a:lnTo>
                      <a:pt x="3993" y="190"/>
                    </a:lnTo>
                    <a:lnTo>
                      <a:pt x="6306" y="190"/>
                    </a:lnTo>
                    <a:lnTo>
                      <a:pt x="7272" y="982"/>
                    </a:lnTo>
                    <a:lnTo>
                      <a:pt x="11296" y="982"/>
                    </a:lnTo>
                    <a:lnTo>
                      <a:pt x="12880" y="2408"/>
                    </a:lnTo>
                    <a:lnTo>
                      <a:pt x="12880" y="4199"/>
                    </a:lnTo>
                    <a:lnTo>
                      <a:pt x="14243" y="5561"/>
                    </a:lnTo>
                    <a:lnTo>
                      <a:pt x="14385" y="5418"/>
                    </a:lnTo>
                    <a:lnTo>
                      <a:pt x="13071" y="4119"/>
                    </a:lnTo>
                    <a:lnTo>
                      <a:pt x="13071" y="2329"/>
                    </a:lnTo>
                    <a:lnTo>
                      <a:pt x="11375" y="792"/>
                    </a:lnTo>
                    <a:lnTo>
                      <a:pt x="7336" y="792"/>
                    </a:lnTo>
                    <a:lnTo>
                      <a:pt x="63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2605950" y="4534625"/>
                <a:ext cx="1219125" cy="460250"/>
              </a:xfrm>
              <a:custGeom>
                <a:rect b="b" l="l" r="r" t="t"/>
                <a:pathLst>
                  <a:path extrusionOk="0" h="18410" w="48765">
                    <a:moveTo>
                      <a:pt x="2139" y="0"/>
                    </a:moveTo>
                    <a:lnTo>
                      <a:pt x="856" y="1189"/>
                    </a:lnTo>
                    <a:lnTo>
                      <a:pt x="1" y="1189"/>
                    </a:lnTo>
                    <a:lnTo>
                      <a:pt x="1" y="1379"/>
                    </a:lnTo>
                    <a:lnTo>
                      <a:pt x="935" y="1379"/>
                    </a:lnTo>
                    <a:lnTo>
                      <a:pt x="2203" y="191"/>
                    </a:lnTo>
                    <a:lnTo>
                      <a:pt x="5609" y="191"/>
                    </a:lnTo>
                    <a:lnTo>
                      <a:pt x="6876" y="1300"/>
                    </a:lnTo>
                    <a:lnTo>
                      <a:pt x="6876" y="3248"/>
                    </a:lnTo>
                    <a:lnTo>
                      <a:pt x="9649" y="6052"/>
                    </a:lnTo>
                    <a:lnTo>
                      <a:pt x="9649" y="8318"/>
                    </a:lnTo>
                    <a:lnTo>
                      <a:pt x="12754" y="11486"/>
                    </a:lnTo>
                    <a:lnTo>
                      <a:pt x="30957" y="11486"/>
                    </a:lnTo>
                    <a:lnTo>
                      <a:pt x="37643" y="18410"/>
                    </a:lnTo>
                    <a:lnTo>
                      <a:pt x="45706" y="18410"/>
                    </a:lnTo>
                    <a:lnTo>
                      <a:pt x="48701" y="15526"/>
                    </a:lnTo>
                    <a:lnTo>
                      <a:pt x="48764" y="14053"/>
                    </a:lnTo>
                    <a:lnTo>
                      <a:pt x="48764" y="14053"/>
                    </a:lnTo>
                    <a:lnTo>
                      <a:pt x="45627" y="17221"/>
                    </a:lnTo>
                    <a:lnTo>
                      <a:pt x="37722" y="17221"/>
                    </a:lnTo>
                    <a:lnTo>
                      <a:pt x="31052" y="10488"/>
                    </a:lnTo>
                    <a:lnTo>
                      <a:pt x="13197" y="10488"/>
                    </a:lnTo>
                    <a:lnTo>
                      <a:pt x="12215" y="9459"/>
                    </a:lnTo>
                    <a:lnTo>
                      <a:pt x="12215" y="7526"/>
                    </a:lnTo>
                    <a:lnTo>
                      <a:pt x="12025" y="7526"/>
                    </a:lnTo>
                    <a:lnTo>
                      <a:pt x="12025" y="9538"/>
                    </a:lnTo>
                    <a:lnTo>
                      <a:pt x="13087" y="10694"/>
                    </a:lnTo>
                    <a:lnTo>
                      <a:pt x="30957" y="10694"/>
                    </a:lnTo>
                    <a:lnTo>
                      <a:pt x="37643" y="17427"/>
                    </a:lnTo>
                    <a:lnTo>
                      <a:pt x="45706" y="17427"/>
                    </a:lnTo>
                    <a:lnTo>
                      <a:pt x="48542" y="14544"/>
                    </a:lnTo>
                    <a:lnTo>
                      <a:pt x="48495" y="15415"/>
                    </a:lnTo>
                    <a:lnTo>
                      <a:pt x="45627" y="18219"/>
                    </a:lnTo>
                    <a:lnTo>
                      <a:pt x="37722" y="18219"/>
                    </a:lnTo>
                    <a:lnTo>
                      <a:pt x="31052" y="11280"/>
                    </a:lnTo>
                    <a:lnTo>
                      <a:pt x="12833" y="11280"/>
                    </a:lnTo>
                    <a:lnTo>
                      <a:pt x="9839" y="8239"/>
                    </a:lnTo>
                    <a:lnTo>
                      <a:pt x="9839" y="5973"/>
                    </a:lnTo>
                    <a:lnTo>
                      <a:pt x="7066" y="3169"/>
                    </a:lnTo>
                    <a:lnTo>
                      <a:pt x="7066" y="1220"/>
                    </a:lnTo>
                    <a:lnTo>
                      <a:pt x="5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2722000" y="4631650"/>
                <a:ext cx="1145050" cy="383025"/>
              </a:xfrm>
              <a:custGeom>
                <a:rect b="b" l="l" r="r" t="t"/>
                <a:pathLst>
                  <a:path extrusionOk="0" h="15321" w="45802">
                    <a:moveTo>
                      <a:pt x="127" y="1"/>
                    </a:moveTo>
                    <a:lnTo>
                      <a:pt x="0" y="128"/>
                    </a:lnTo>
                    <a:lnTo>
                      <a:pt x="3217" y="3296"/>
                    </a:lnTo>
                    <a:lnTo>
                      <a:pt x="3217" y="9792"/>
                    </a:lnTo>
                    <a:lnTo>
                      <a:pt x="4199" y="10774"/>
                    </a:lnTo>
                    <a:lnTo>
                      <a:pt x="8096" y="10774"/>
                    </a:lnTo>
                    <a:lnTo>
                      <a:pt x="10425" y="8397"/>
                    </a:lnTo>
                    <a:lnTo>
                      <a:pt x="25903" y="8397"/>
                    </a:lnTo>
                    <a:lnTo>
                      <a:pt x="32731" y="15321"/>
                    </a:lnTo>
                    <a:lnTo>
                      <a:pt x="43995" y="15321"/>
                    </a:lnTo>
                    <a:lnTo>
                      <a:pt x="45801" y="13515"/>
                    </a:lnTo>
                    <a:lnTo>
                      <a:pt x="45659" y="13388"/>
                    </a:lnTo>
                    <a:lnTo>
                      <a:pt x="43916" y="15131"/>
                    </a:lnTo>
                    <a:lnTo>
                      <a:pt x="32810" y="15131"/>
                    </a:lnTo>
                    <a:lnTo>
                      <a:pt x="25982" y="8192"/>
                    </a:lnTo>
                    <a:lnTo>
                      <a:pt x="10346" y="8192"/>
                    </a:lnTo>
                    <a:lnTo>
                      <a:pt x="8001" y="10568"/>
                    </a:lnTo>
                    <a:lnTo>
                      <a:pt x="4294" y="10568"/>
                    </a:lnTo>
                    <a:lnTo>
                      <a:pt x="3422" y="9712"/>
                    </a:lnTo>
                    <a:lnTo>
                      <a:pt x="3422" y="3201"/>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2660600" y="4648300"/>
                <a:ext cx="1412000" cy="386175"/>
              </a:xfrm>
              <a:custGeom>
                <a:rect b="b" l="l" r="r" t="t"/>
                <a:pathLst>
                  <a:path extrusionOk="0" h="15447" w="56480">
                    <a:moveTo>
                      <a:pt x="1" y="0"/>
                    </a:moveTo>
                    <a:lnTo>
                      <a:pt x="1" y="206"/>
                    </a:lnTo>
                    <a:lnTo>
                      <a:pt x="1633" y="206"/>
                    </a:lnTo>
                    <a:lnTo>
                      <a:pt x="4880" y="3470"/>
                    </a:lnTo>
                    <a:lnTo>
                      <a:pt x="4880" y="9965"/>
                    </a:lnTo>
                    <a:lnTo>
                      <a:pt x="5815" y="11090"/>
                    </a:lnTo>
                    <a:lnTo>
                      <a:pt x="11107" y="11090"/>
                    </a:lnTo>
                    <a:lnTo>
                      <a:pt x="13467" y="8714"/>
                    </a:lnTo>
                    <a:lnTo>
                      <a:pt x="27805" y="8714"/>
                    </a:lnTo>
                    <a:lnTo>
                      <a:pt x="34633" y="15447"/>
                    </a:lnTo>
                    <a:lnTo>
                      <a:pt x="56480" y="15447"/>
                    </a:lnTo>
                    <a:lnTo>
                      <a:pt x="56480" y="15257"/>
                    </a:lnTo>
                    <a:lnTo>
                      <a:pt x="34712" y="15257"/>
                    </a:lnTo>
                    <a:lnTo>
                      <a:pt x="27868" y="8524"/>
                    </a:lnTo>
                    <a:lnTo>
                      <a:pt x="13356" y="8524"/>
                    </a:lnTo>
                    <a:lnTo>
                      <a:pt x="11027" y="10900"/>
                    </a:lnTo>
                    <a:lnTo>
                      <a:pt x="5894" y="10900"/>
                    </a:lnTo>
                    <a:lnTo>
                      <a:pt x="5086" y="9886"/>
                    </a:lnTo>
                    <a:lnTo>
                      <a:pt x="5086" y="3391"/>
                    </a:lnTo>
                    <a:lnTo>
                      <a:pt x="1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2990525" y="4905725"/>
                <a:ext cx="533525" cy="192525"/>
              </a:xfrm>
              <a:custGeom>
                <a:rect b="b" l="l" r="r" t="t"/>
                <a:pathLst>
                  <a:path extrusionOk="0" h="7701" w="21341">
                    <a:moveTo>
                      <a:pt x="1300" y="1"/>
                    </a:moveTo>
                    <a:lnTo>
                      <a:pt x="1" y="1395"/>
                    </a:lnTo>
                    <a:lnTo>
                      <a:pt x="5498" y="1395"/>
                    </a:lnTo>
                    <a:lnTo>
                      <a:pt x="6686" y="2282"/>
                    </a:lnTo>
                    <a:lnTo>
                      <a:pt x="6797" y="2124"/>
                    </a:lnTo>
                    <a:lnTo>
                      <a:pt x="5546" y="1189"/>
                    </a:lnTo>
                    <a:lnTo>
                      <a:pt x="460" y="1189"/>
                    </a:lnTo>
                    <a:lnTo>
                      <a:pt x="1379" y="207"/>
                    </a:lnTo>
                    <a:lnTo>
                      <a:pt x="7653" y="207"/>
                    </a:lnTo>
                    <a:lnTo>
                      <a:pt x="9696" y="2187"/>
                    </a:lnTo>
                    <a:lnTo>
                      <a:pt x="11091" y="2187"/>
                    </a:lnTo>
                    <a:lnTo>
                      <a:pt x="12009" y="1395"/>
                    </a:lnTo>
                    <a:lnTo>
                      <a:pt x="14608" y="1395"/>
                    </a:lnTo>
                    <a:lnTo>
                      <a:pt x="21198" y="7700"/>
                    </a:lnTo>
                    <a:lnTo>
                      <a:pt x="21341" y="7574"/>
                    </a:lnTo>
                    <a:lnTo>
                      <a:pt x="14671" y="1189"/>
                    </a:lnTo>
                    <a:lnTo>
                      <a:pt x="11930" y="1189"/>
                    </a:lnTo>
                    <a:lnTo>
                      <a:pt x="11011" y="1981"/>
                    </a:lnTo>
                    <a:lnTo>
                      <a:pt x="9776" y="1981"/>
                    </a:lnTo>
                    <a:lnTo>
                      <a:pt x="77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3253125" y="4895825"/>
                <a:ext cx="692725" cy="168375"/>
              </a:xfrm>
              <a:custGeom>
                <a:rect b="b" l="l" r="r" t="t"/>
                <a:pathLst>
                  <a:path extrusionOk="0" h="6735" w="27709">
                    <a:moveTo>
                      <a:pt x="0" y="1"/>
                    </a:moveTo>
                    <a:lnTo>
                      <a:pt x="0" y="207"/>
                    </a:lnTo>
                    <a:lnTo>
                      <a:pt x="4056" y="207"/>
                    </a:lnTo>
                    <a:lnTo>
                      <a:pt x="10647" y="6734"/>
                    </a:lnTo>
                    <a:lnTo>
                      <a:pt x="27709" y="6734"/>
                    </a:lnTo>
                    <a:lnTo>
                      <a:pt x="27709" y="6544"/>
                    </a:lnTo>
                    <a:lnTo>
                      <a:pt x="10726" y="6544"/>
                    </a:lnTo>
                    <a:lnTo>
                      <a:pt x="4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2990125" y="4451850"/>
                <a:ext cx="46375" cy="46350"/>
              </a:xfrm>
              <a:custGeom>
                <a:rect b="b" l="l" r="r" t="t"/>
                <a:pathLst>
                  <a:path extrusionOk="0" h="1854" w="1855">
                    <a:moveTo>
                      <a:pt x="936" y="0"/>
                    </a:moveTo>
                    <a:cubicBezTo>
                      <a:pt x="413" y="0"/>
                      <a:pt x="1" y="412"/>
                      <a:pt x="1" y="919"/>
                    </a:cubicBezTo>
                    <a:cubicBezTo>
                      <a:pt x="1" y="1442"/>
                      <a:pt x="413" y="1854"/>
                      <a:pt x="936" y="1854"/>
                    </a:cubicBezTo>
                    <a:cubicBezTo>
                      <a:pt x="1443" y="1854"/>
                      <a:pt x="1854" y="1442"/>
                      <a:pt x="1854" y="919"/>
                    </a:cubicBezTo>
                    <a:cubicBezTo>
                      <a:pt x="1854"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2430900" y="4535825"/>
                <a:ext cx="46350" cy="46750"/>
              </a:xfrm>
              <a:custGeom>
                <a:rect b="b" l="l" r="r" t="t"/>
                <a:pathLst>
                  <a:path extrusionOk="0" h="1870" w="1854">
                    <a:moveTo>
                      <a:pt x="919" y="0"/>
                    </a:moveTo>
                    <a:cubicBezTo>
                      <a:pt x="412" y="0"/>
                      <a:pt x="0" y="428"/>
                      <a:pt x="0" y="935"/>
                    </a:cubicBezTo>
                    <a:cubicBezTo>
                      <a:pt x="0" y="1442"/>
                      <a:pt x="412" y="1869"/>
                      <a:pt x="919" y="1869"/>
                    </a:cubicBezTo>
                    <a:cubicBezTo>
                      <a:pt x="1442" y="1869"/>
                      <a:pt x="1854" y="1442"/>
                      <a:pt x="1854" y="935"/>
                    </a:cubicBezTo>
                    <a:cubicBezTo>
                      <a:pt x="1854" y="428"/>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3846425" y="4937025"/>
                <a:ext cx="46750" cy="46375"/>
              </a:xfrm>
              <a:custGeom>
                <a:rect b="b" l="l" r="r" t="t"/>
                <a:pathLst>
                  <a:path extrusionOk="0" h="1855" w="1870">
                    <a:moveTo>
                      <a:pt x="935" y="1"/>
                    </a:moveTo>
                    <a:cubicBezTo>
                      <a:pt x="428" y="1"/>
                      <a:pt x="1" y="412"/>
                      <a:pt x="1" y="919"/>
                    </a:cubicBezTo>
                    <a:cubicBezTo>
                      <a:pt x="1" y="1442"/>
                      <a:pt x="428"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3227775" y="4877625"/>
                <a:ext cx="46375" cy="46350"/>
              </a:xfrm>
              <a:custGeom>
                <a:rect b="b" l="l" r="r" t="t"/>
                <a:pathLst>
                  <a:path extrusionOk="0" h="1854" w="1855">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3514925" y="5089500"/>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2891125" y="4689475"/>
                <a:ext cx="46350" cy="46375"/>
              </a:xfrm>
              <a:custGeom>
                <a:rect b="b" l="l" r="r" t="t"/>
                <a:pathLst>
                  <a:path extrusionOk="0" h="1855" w="1854">
                    <a:moveTo>
                      <a:pt x="935" y="1"/>
                    </a:moveTo>
                    <a:cubicBezTo>
                      <a:pt x="412" y="1"/>
                      <a:pt x="0" y="413"/>
                      <a:pt x="0" y="920"/>
                    </a:cubicBezTo>
                    <a:cubicBezTo>
                      <a:pt x="0" y="1443"/>
                      <a:pt x="412" y="1855"/>
                      <a:pt x="935" y="1855"/>
                    </a:cubicBezTo>
                    <a:cubicBezTo>
                      <a:pt x="1442" y="1855"/>
                      <a:pt x="1854" y="1443"/>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2816650" y="4610275"/>
                <a:ext cx="46775" cy="46350"/>
              </a:xfrm>
              <a:custGeom>
                <a:rect b="b" l="l" r="r" t="t"/>
                <a:pathLst>
                  <a:path extrusionOk="0" h="1854" w="1871">
                    <a:moveTo>
                      <a:pt x="936" y="0"/>
                    </a:moveTo>
                    <a:cubicBezTo>
                      <a:pt x="429" y="0"/>
                      <a:pt x="1" y="412"/>
                      <a:pt x="1" y="919"/>
                    </a:cubicBezTo>
                    <a:cubicBezTo>
                      <a:pt x="1" y="1442"/>
                      <a:pt x="429" y="1854"/>
                      <a:pt x="936" y="1854"/>
                    </a:cubicBezTo>
                    <a:cubicBezTo>
                      <a:pt x="1458" y="1854"/>
                      <a:pt x="1870" y="1442"/>
                      <a:pt x="1870" y="919"/>
                    </a:cubicBezTo>
                    <a:cubicBezTo>
                      <a:pt x="1870" y="412"/>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2556850" y="4543350"/>
                <a:ext cx="51500" cy="51500"/>
              </a:xfrm>
              <a:custGeom>
                <a:rect b="b" l="l" r="r" t="t"/>
                <a:pathLst>
                  <a:path extrusionOk="0" h="2060" w="2060">
                    <a:moveTo>
                      <a:pt x="1030" y="190"/>
                    </a:moveTo>
                    <a:cubicBezTo>
                      <a:pt x="1489" y="190"/>
                      <a:pt x="1870" y="570"/>
                      <a:pt x="1870" y="1030"/>
                    </a:cubicBezTo>
                    <a:cubicBezTo>
                      <a:pt x="1870" y="1489"/>
                      <a:pt x="1489" y="1869"/>
                      <a:pt x="1030" y="1869"/>
                    </a:cubicBezTo>
                    <a:cubicBezTo>
                      <a:pt x="586" y="1869"/>
                      <a:pt x="222" y="1489"/>
                      <a:pt x="206" y="1030"/>
                    </a:cubicBezTo>
                    <a:cubicBezTo>
                      <a:pt x="206" y="570"/>
                      <a:pt x="586" y="190"/>
                      <a:pt x="1030" y="190"/>
                    </a:cubicBezTo>
                    <a:close/>
                    <a:moveTo>
                      <a:pt x="1030" y="0"/>
                    </a:moveTo>
                    <a:cubicBezTo>
                      <a:pt x="475" y="0"/>
                      <a:pt x="32" y="459"/>
                      <a:pt x="0" y="1030"/>
                    </a:cubicBezTo>
                    <a:cubicBezTo>
                      <a:pt x="0" y="1600"/>
                      <a:pt x="475" y="2060"/>
                      <a:pt x="1030" y="2060"/>
                    </a:cubicBezTo>
                    <a:cubicBezTo>
                      <a:pt x="1616" y="2060"/>
                      <a:pt x="2060" y="1584"/>
                      <a:pt x="2060" y="1030"/>
                    </a:cubicBezTo>
                    <a:cubicBezTo>
                      <a:pt x="2060" y="459"/>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611500" y="4627700"/>
                <a:ext cx="51500" cy="51525"/>
              </a:xfrm>
              <a:custGeom>
                <a:rect b="b" l="l" r="r" t="t"/>
                <a:pathLst>
                  <a:path extrusionOk="0" h="2061" w="2060">
                    <a:moveTo>
                      <a:pt x="1030" y="191"/>
                    </a:moveTo>
                    <a:cubicBezTo>
                      <a:pt x="1474" y="191"/>
                      <a:pt x="1854" y="571"/>
                      <a:pt x="1854" y="1030"/>
                    </a:cubicBezTo>
                    <a:cubicBezTo>
                      <a:pt x="1854" y="1474"/>
                      <a:pt x="1490" y="1854"/>
                      <a:pt x="1030" y="1854"/>
                    </a:cubicBezTo>
                    <a:cubicBezTo>
                      <a:pt x="571" y="1854"/>
                      <a:pt x="222" y="1474"/>
                      <a:pt x="191" y="1030"/>
                    </a:cubicBezTo>
                    <a:cubicBezTo>
                      <a:pt x="191" y="571"/>
                      <a:pt x="571" y="191"/>
                      <a:pt x="1030" y="191"/>
                    </a:cubicBezTo>
                    <a:close/>
                    <a:moveTo>
                      <a:pt x="1030" y="0"/>
                    </a:moveTo>
                    <a:cubicBezTo>
                      <a:pt x="476" y="0"/>
                      <a:pt x="16" y="444"/>
                      <a:pt x="0" y="1030"/>
                    </a:cubicBezTo>
                    <a:cubicBezTo>
                      <a:pt x="0" y="1601"/>
                      <a:pt x="476" y="2060"/>
                      <a:pt x="1030" y="2060"/>
                    </a:cubicBezTo>
                    <a:cubicBezTo>
                      <a:pt x="1601" y="2060"/>
                      <a:pt x="2060" y="1585"/>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2685550" y="4588100"/>
                <a:ext cx="51525" cy="51500"/>
              </a:xfrm>
              <a:custGeom>
                <a:rect b="b" l="l" r="r" t="t"/>
                <a:pathLst>
                  <a:path extrusionOk="0" h="2060" w="2061">
                    <a:moveTo>
                      <a:pt x="1031" y="190"/>
                    </a:moveTo>
                    <a:cubicBezTo>
                      <a:pt x="1490" y="190"/>
                      <a:pt x="1870" y="571"/>
                      <a:pt x="1870" y="1030"/>
                    </a:cubicBezTo>
                    <a:cubicBezTo>
                      <a:pt x="1870" y="1474"/>
                      <a:pt x="1490" y="1854"/>
                      <a:pt x="1031" y="1854"/>
                    </a:cubicBezTo>
                    <a:cubicBezTo>
                      <a:pt x="587" y="1854"/>
                      <a:pt x="223" y="1474"/>
                      <a:pt x="207" y="1030"/>
                    </a:cubicBezTo>
                    <a:cubicBezTo>
                      <a:pt x="207" y="571"/>
                      <a:pt x="587" y="190"/>
                      <a:pt x="1031" y="190"/>
                    </a:cubicBezTo>
                    <a:close/>
                    <a:moveTo>
                      <a:pt x="1031" y="0"/>
                    </a:moveTo>
                    <a:cubicBezTo>
                      <a:pt x="476" y="0"/>
                      <a:pt x="33" y="444"/>
                      <a:pt x="1" y="1030"/>
                    </a:cubicBezTo>
                    <a:cubicBezTo>
                      <a:pt x="1" y="1600"/>
                      <a:pt x="476" y="2060"/>
                      <a:pt x="1031" y="2060"/>
                    </a:cubicBezTo>
                    <a:cubicBezTo>
                      <a:pt x="1601" y="2060"/>
                      <a:pt x="2061" y="1584"/>
                      <a:pt x="2061" y="1030"/>
                    </a:cubicBezTo>
                    <a:cubicBezTo>
                      <a:pt x="2061"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3150925" y="4949300"/>
                <a:ext cx="51525" cy="51525"/>
              </a:xfrm>
              <a:custGeom>
                <a:rect b="b" l="l" r="r" t="t"/>
                <a:pathLst>
                  <a:path extrusionOk="0" h="2061" w="2061">
                    <a:moveTo>
                      <a:pt x="1031" y="191"/>
                    </a:moveTo>
                    <a:cubicBezTo>
                      <a:pt x="1490" y="191"/>
                      <a:pt x="1870" y="571"/>
                      <a:pt x="1870" y="1030"/>
                    </a:cubicBezTo>
                    <a:cubicBezTo>
                      <a:pt x="1870" y="1490"/>
                      <a:pt x="1490" y="1870"/>
                      <a:pt x="1031" y="1870"/>
                    </a:cubicBezTo>
                    <a:cubicBezTo>
                      <a:pt x="587" y="1870"/>
                      <a:pt x="223" y="1490"/>
                      <a:pt x="207" y="1030"/>
                    </a:cubicBezTo>
                    <a:cubicBezTo>
                      <a:pt x="207" y="571"/>
                      <a:pt x="587" y="191"/>
                      <a:pt x="1031" y="191"/>
                    </a:cubicBezTo>
                    <a:close/>
                    <a:moveTo>
                      <a:pt x="1031" y="1"/>
                    </a:moveTo>
                    <a:cubicBezTo>
                      <a:pt x="476" y="1"/>
                      <a:pt x="33" y="460"/>
                      <a:pt x="1" y="1030"/>
                    </a:cubicBezTo>
                    <a:cubicBezTo>
                      <a:pt x="1" y="1601"/>
                      <a:pt x="476" y="2060"/>
                      <a:pt x="1031" y="2060"/>
                    </a:cubicBezTo>
                    <a:cubicBezTo>
                      <a:pt x="1617" y="2060"/>
                      <a:pt x="2061" y="1585"/>
                      <a:pt x="2061" y="1030"/>
                    </a:cubicBezTo>
                    <a:cubicBezTo>
                      <a:pt x="2061"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4069800" y="5006350"/>
                <a:ext cx="51525" cy="51500"/>
              </a:xfrm>
              <a:custGeom>
                <a:rect b="b" l="l" r="r" t="t"/>
                <a:pathLst>
                  <a:path extrusionOk="0" h="2060" w="2061">
                    <a:moveTo>
                      <a:pt x="1030" y="190"/>
                    </a:moveTo>
                    <a:cubicBezTo>
                      <a:pt x="1490" y="190"/>
                      <a:pt x="1870" y="570"/>
                      <a:pt x="1870" y="1030"/>
                    </a:cubicBezTo>
                    <a:cubicBezTo>
                      <a:pt x="1870" y="1489"/>
                      <a:pt x="1490" y="1854"/>
                      <a:pt x="1030" y="1854"/>
                    </a:cubicBezTo>
                    <a:cubicBezTo>
                      <a:pt x="587" y="1854"/>
                      <a:pt x="207" y="1489"/>
                      <a:pt x="207" y="1030"/>
                    </a:cubicBezTo>
                    <a:cubicBezTo>
                      <a:pt x="207" y="570"/>
                      <a:pt x="587" y="190"/>
                      <a:pt x="1030" y="190"/>
                    </a:cubicBezTo>
                    <a:close/>
                    <a:moveTo>
                      <a:pt x="1030" y="0"/>
                    </a:moveTo>
                    <a:cubicBezTo>
                      <a:pt x="460" y="0"/>
                      <a:pt x="1" y="459"/>
                      <a:pt x="1" y="1030"/>
                    </a:cubicBezTo>
                    <a:cubicBezTo>
                      <a:pt x="1" y="1600"/>
                      <a:pt x="460" y="2060"/>
                      <a:pt x="1030" y="2060"/>
                    </a:cubicBezTo>
                    <a:cubicBezTo>
                      <a:pt x="1617" y="2060"/>
                      <a:pt x="2060" y="1584"/>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3942675" y="5040800"/>
                <a:ext cx="51500" cy="51500"/>
              </a:xfrm>
              <a:custGeom>
                <a:rect b="b" l="l" r="r" t="t"/>
                <a:pathLst>
                  <a:path extrusionOk="0" h="2060" w="2060">
                    <a:moveTo>
                      <a:pt x="1030" y="175"/>
                    </a:moveTo>
                    <a:cubicBezTo>
                      <a:pt x="1489" y="175"/>
                      <a:pt x="1870" y="555"/>
                      <a:pt x="1870" y="1014"/>
                    </a:cubicBezTo>
                    <a:cubicBezTo>
                      <a:pt x="1870" y="1474"/>
                      <a:pt x="1489" y="1854"/>
                      <a:pt x="1030" y="1854"/>
                    </a:cubicBezTo>
                    <a:cubicBezTo>
                      <a:pt x="571" y="1854"/>
                      <a:pt x="222" y="1474"/>
                      <a:pt x="206" y="1014"/>
                    </a:cubicBezTo>
                    <a:cubicBezTo>
                      <a:pt x="206" y="555"/>
                      <a:pt x="571" y="175"/>
                      <a:pt x="1030" y="175"/>
                    </a:cubicBezTo>
                    <a:close/>
                    <a:moveTo>
                      <a:pt x="1030" y="0"/>
                    </a:moveTo>
                    <a:cubicBezTo>
                      <a:pt x="476" y="0"/>
                      <a:pt x="16" y="460"/>
                      <a:pt x="0" y="1030"/>
                    </a:cubicBezTo>
                    <a:cubicBezTo>
                      <a:pt x="0" y="1616"/>
                      <a:pt x="476" y="2060"/>
                      <a:pt x="1030" y="2060"/>
                    </a:cubicBezTo>
                    <a:cubicBezTo>
                      <a:pt x="1600" y="2060"/>
                      <a:pt x="2060" y="1585"/>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3877325" y="4843550"/>
                <a:ext cx="51500" cy="51525"/>
              </a:xfrm>
              <a:custGeom>
                <a:rect b="b" l="l" r="r" t="t"/>
                <a:pathLst>
                  <a:path extrusionOk="0" h="2061" w="2060">
                    <a:moveTo>
                      <a:pt x="1030" y="175"/>
                    </a:moveTo>
                    <a:cubicBezTo>
                      <a:pt x="1489" y="175"/>
                      <a:pt x="1870" y="555"/>
                      <a:pt x="1870" y="999"/>
                    </a:cubicBezTo>
                    <a:cubicBezTo>
                      <a:pt x="1870" y="1458"/>
                      <a:pt x="1489" y="1838"/>
                      <a:pt x="1030" y="1838"/>
                    </a:cubicBezTo>
                    <a:cubicBezTo>
                      <a:pt x="571" y="1838"/>
                      <a:pt x="222" y="1474"/>
                      <a:pt x="206" y="999"/>
                    </a:cubicBezTo>
                    <a:cubicBezTo>
                      <a:pt x="206" y="539"/>
                      <a:pt x="571" y="175"/>
                      <a:pt x="1030" y="175"/>
                    </a:cubicBezTo>
                    <a:close/>
                    <a:moveTo>
                      <a:pt x="1030" y="1"/>
                    </a:moveTo>
                    <a:cubicBezTo>
                      <a:pt x="476" y="1"/>
                      <a:pt x="16" y="444"/>
                      <a:pt x="0" y="1030"/>
                    </a:cubicBezTo>
                    <a:cubicBezTo>
                      <a:pt x="0" y="1601"/>
                      <a:pt x="460" y="2060"/>
                      <a:pt x="1030" y="2060"/>
                    </a:cubicBezTo>
                    <a:cubicBezTo>
                      <a:pt x="1600" y="2060"/>
                      <a:pt x="2060" y="1585"/>
                      <a:pt x="2060" y="1030"/>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2432875" y="4392825"/>
                <a:ext cx="869775" cy="445600"/>
              </a:xfrm>
              <a:custGeom>
                <a:rect b="b" l="l" r="r" t="t"/>
                <a:pathLst>
                  <a:path extrusionOk="0" h="17824" w="34791">
                    <a:moveTo>
                      <a:pt x="5355" y="1"/>
                    </a:moveTo>
                    <a:lnTo>
                      <a:pt x="2868" y="2583"/>
                    </a:lnTo>
                    <a:lnTo>
                      <a:pt x="0" y="2583"/>
                    </a:lnTo>
                    <a:lnTo>
                      <a:pt x="0" y="2773"/>
                    </a:lnTo>
                    <a:lnTo>
                      <a:pt x="2947" y="2773"/>
                    </a:lnTo>
                    <a:lnTo>
                      <a:pt x="5466" y="207"/>
                    </a:lnTo>
                    <a:lnTo>
                      <a:pt x="13419" y="207"/>
                    </a:lnTo>
                    <a:lnTo>
                      <a:pt x="20786" y="7526"/>
                    </a:lnTo>
                    <a:lnTo>
                      <a:pt x="26695" y="7526"/>
                    </a:lnTo>
                    <a:lnTo>
                      <a:pt x="27852" y="8714"/>
                    </a:lnTo>
                    <a:lnTo>
                      <a:pt x="31052" y="8714"/>
                    </a:lnTo>
                    <a:lnTo>
                      <a:pt x="32208" y="9966"/>
                    </a:lnTo>
                    <a:lnTo>
                      <a:pt x="32208" y="13911"/>
                    </a:lnTo>
                    <a:lnTo>
                      <a:pt x="34585" y="16366"/>
                    </a:lnTo>
                    <a:lnTo>
                      <a:pt x="34585" y="17824"/>
                    </a:lnTo>
                    <a:lnTo>
                      <a:pt x="34791" y="17824"/>
                    </a:lnTo>
                    <a:lnTo>
                      <a:pt x="34791" y="16287"/>
                    </a:lnTo>
                    <a:lnTo>
                      <a:pt x="32414" y="13831"/>
                    </a:lnTo>
                    <a:lnTo>
                      <a:pt x="32414" y="9887"/>
                    </a:lnTo>
                    <a:lnTo>
                      <a:pt x="31131" y="8524"/>
                    </a:lnTo>
                    <a:lnTo>
                      <a:pt x="27931" y="8524"/>
                    </a:lnTo>
                    <a:lnTo>
                      <a:pt x="26774" y="7336"/>
                    </a:lnTo>
                    <a:lnTo>
                      <a:pt x="20881" y="7336"/>
                    </a:lnTo>
                    <a:lnTo>
                      <a:pt x="13546" y="48"/>
                    </a:lnTo>
                    <a:lnTo>
                      <a:pt x="134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3477700" y="4694250"/>
                <a:ext cx="359650" cy="139425"/>
              </a:xfrm>
              <a:custGeom>
                <a:rect b="b" l="l" r="r" t="t"/>
                <a:pathLst>
                  <a:path extrusionOk="0" h="5577" w="14386">
                    <a:moveTo>
                      <a:pt x="143" y="0"/>
                    </a:moveTo>
                    <a:lnTo>
                      <a:pt x="0" y="143"/>
                    </a:lnTo>
                    <a:lnTo>
                      <a:pt x="1315" y="1458"/>
                    </a:lnTo>
                    <a:lnTo>
                      <a:pt x="1315" y="3232"/>
                    </a:lnTo>
                    <a:lnTo>
                      <a:pt x="3010" y="4785"/>
                    </a:lnTo>
                    <a:lnTo>
                      <a:pt x="7034" y="4785"/>
                    </a:lnTo>
                    <a:lnTo>
                      <a:pt x="8001" y="5577"/>
                    </a:lnTo>
                    <a:lnTo>
                      <a:pt x="10488" y="5577"/>
                    </a:lnTo>
                    <a:lnTo>
                      <a:pt x="13023" y="3200"/>
                    </a:lnTo>
                    <a:lnTo>
                      <a:pt x="14385" y="3200"/>
                    </a:lnTo>
                    <a:lnTo>
                      <a:pt x="14385" y="2994"/>
                    </a:lnTo>
                    <a:lnTo>
                      <a:pt x="12943" y="2994"/>
                    </a:lnTo>
                    <a:lnTo>
                      <a:pt x="10409" y="5371"/>
                    </a:lnTo>
                    <a:lnTo>
                      <a:pt x="8064" y="5371"/>
                    </a:lnTo>
                    <a:lnTo>
                      <a:pt x="7113" y="4579"/>
                    </a:lnTo>
                    <a:lnTo>
                      <a:pt x="3089" y="4579"/>
                    </a:lnTo>
                    <a:lnTo>
                      <a:pt x="1505" y="3153"/>
                    </a:lnTo>
                    <a:lnTo>
                      <a:pt x="1505" y="1378"/>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2488325" y="4333425"/>
                <a:ext cx="1218700" cy="460650"/>
              </a:xfrm>
              <a:custGeom>
                <a:rect b="b" l="l" r="r" t="t"/>
                <a:pathLst>
                  <a:path extrusionOk="0" h="18426" w="48748">
                    <a:moveTo>
                      <a:pt x="3042" y="0"/>
                    </a:moveTo>
                    <a:lnTo>
                      <a:pt x="32" y="2900"/>
                    </a:lnTo>
                    <a:lnTo>
                      <a:pt x="0" y="4357"/>
                    </a:lnTo>
                    <a:lnTo>
                      <a:pt x="3121" y="1189"/>
                    </a:lnTo>
                    <a:lnTo>
                      <a:pt x="11011" y="1189"/>
                    </a:lnTo>
                    <a:lnTo>
                      <a:pt x="17697" y="7922"/>
                    </a:lnTo>
                    <a:lnTo>
                      <a:pt x="35551" y="7922"/>
                    </a:lnTo>
                    <a:lnTo>
                      <a:pt x="36533" y="8952"/>
                    </a:lnTo>
                    <a:lnTo>
                      <a:pt x="36533" y="10900"/>
                    </a:lnTo>
                    <a:lnTo>
                      <a:pt x="36723" y="10900"/>
                    </a:lnTo>
                    <a:lnTo>
                      <a:pt x="36723" y="8872"/>
                    </a:lnTo>
                    <a:lnTo>
                      <a:pt x="35646" y="7732"/>
                    </a:lnTo>
                    <a:lnTo>
                      <a:pt x="17776" y="7732"/>
                    </a:lnTo>
                    <a:lnTo>
                      <a:pt x="11090" y="999"/>
                    </a:lnTo>
                    <a:lnTo>
                      <a:pt x="3042" y="999"/>
                    </a:lnTo>
                    <a:lnTo>
                      <a:pt x="206" y="3866"/>
                    </a:lnTo>
                    <a:lnTo>
                      <a:pt x="206" y="3866"/>
                    </a:lnTo>
                    <a:lnTo>
                      <a:pt x="238" y="2995"/>
                    </a:lnTo>
                    <a:lnTo>
                      <a:pt x="3121" y="206"/>
                    </a:lnTo>
                    <a:lnTo>
                      <a:pt x="11011" y="206"/>
                    </a:lnTo>
                    <a:lnTo>
                      <a:pt x="17697" y="7130"/>
                    </a:lnTo>
                    <a:lnTo>
                      <a:pt x="35900" y="7130"/>
                    </a:lnTo>
                    <a:lnTo>
                      <a:pt x="38910" y="10187"/>
                    </a:lnTo>
                    <a:lnTo>
                      <a:pt x="38910" y="12437"/>
                    </a:lnTo>
                    <a:lnTo>
                      <a:pt x="41682" y="15257"/>
                    </a:lnTo>
                    <a:lnTo>
                      <a:pt x="41682" y="17190"/>
                    </a:lnTo>
                    <a:lnTo>
                      <a:pt x="43060" y="18425"/>
                    </a:lnTo>
                    <a:lnTo>
                      <a:pt x="46609" y="18425"/>
                    </a:lnTo>
                    <a:lnTo>
                      <a:pt x="47892" y="17237"/>
                    </a:lnTo>
                    <a:lnTo>
                      <a:pt x="48748" y="17237"/>
                    </a:lnTo>
                    <a:lnTo>
                      <a:pt x="48748" y="17031"/>
                    </a:lnTo>
                    <a:lnTo>
                      <a:pt x="47813" y="17031"/>
                    </a:lnTo>
                    <a:lnTo>
                      <a:pt x="46530" y="18219"/>
                    </a:lnTo>
                    <a:lnTo>
                      <a:pt x="43140" y="18219"/>
                    </a:lnTo>
                    <a:lnTo>
                      <a:pt x="41872" y="17110"/>
                    </a:lnTo>
                    <a:lnTo>
                      <a:pt x="41872" y="15178"/>
                    </a:lnTo>
                    <a:lnTo>
                      <a:pt x="39100" y="12358"/>
                    </a:lnTo>
                    <a:lnTo>
                      <a:pt x="39100" y="10108"/>
                    </a:lnTo>
                    <a:lnTo>
                      <a:pt x="35979" y="6939"/>
                    </a:lnTo>
                    <a:lnTo>
                      <a:pt x="17776" y="6939"/>
                    </a:lnTo>
                    <a:lnTo>
                      <a:pt x="110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2445950" y="4313625"/>
                <a:ext cx="1144650" cy="383400"/>
              </a:xfrm>
              <a:custGeom>
                <a:rect b="b" l="l" r="r" t="t"/>
                <a:pathLst>
                  <a:path extrusionOk="0" h="15336" w="45786">
                    <a:moveTo>
                      <a:pt x="1806" y="0"/>
                    </a:moveTo>
                    <a:lnTo>
                      <a:pt x="0" y="1806"/>
                    </a:lnTo>
                    <a:lnTo>
                      <a:pt x="143" y="1949"/>
                    </a:lnTo>
                    <a:lnTo>
                      <a:pt x="1885" y="206"/>
                    </a:lnTo>
                    <a:lnTo>
                      <a:pt x="12975" y="206"/>
                    </a:lnTo>
                    <a:lnTo>
                      <a:pt x="19803" y="7129"/>
                    </a:lnTo>
                    <a:lnTo>
                      <a:pt x="35440" y="7129"/>
                    </a:lnTo>
                    <a:lnTo>
                      <a:pt x="37785" y="4753"/>
                    </a:lnTo>
                    <a:lnTo>
                      <a:pt x="41508" y="4753"/>
                    </a:lnTo>
                    <a:lnTo>
                      <a:pt x="42379" y="5609"/>
                    </a:lnTo>
                    <a:lnTo>
                      <a:pt x="42379" y="12120"/>
                    </a:lnTo>
                    <a:lnTo>
                      <a:pt x="45658" y="15336"/>
                    </a:lnTo>
                    <a:lnTo>
                      <a:pt x="45785" y="15193"/>
                    </a:lnTo>
                    <a:lnTo>
                      <a:pt x="42585" y="12025"/>
                    </a:lnTo>
                    <a:lnTo>
                      <a:pt x="42585" y="5529"/>
                    </a:lnTo>
                    <a:lnTo>
                      <a:pt x="41587" y="4563"/>
                    </a:lnTo>
                    <a:lnTo>
                      <a:pt x="37706" y="4563"/>
                    </a:lnTo>
                    <a:lnTo>
                      <a:pt x="35361" y="6939"/>
                    </a:lnTo>
                    <a:lnTo>
                      <a:pt x="19883" y="6939"/>
                    </a:lnTo>
                    <a:lnTo>
                      <a:pt x="13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2240775" y="4293825"/>
                <a:ext cx="1412000" cy="386175"/>
              </a:xfrm>
              <a:custGeom>
                <a:rect b="b" l="l" r="r" t="t"/>
                <a:pathLst>
                  <a:path extrusionOk="0" h="15447" w="56480">
                    <a:moveTo>
                      <a:pt x="1" y="0"/>
                    </a:moveTo>
                    <a:lnTo>
                      <a:pt x="1" y="206"/>
                    </a:lnTo>
                    <a:lnTo>
                      <a:pt x="21753" y="206"/>
                    </a:lnTo>
                    <a:lnTo>
                      <a:pt x="28565" y="6939"/>
                    </a:lnTo>
                    <a:lnTo>
                      <a:pt x="43077" y="6939"/>
                    </a:lnTo>
                    <a:lnTo>
                      <a:pt x="45437" y="4563"/>
                    </a:lnTo>
                    <a:lnTo>
                      <a:pt x="50554" y="4563"/>
                    </a:lnTo>
                    <a:lnTo>
                      <a:pt x="51378" y="5545"/>
                    </a:lnTo>
                    <a:lnTo>
                      <a:pt x="51378" y="12056"/>
                    </a:lnTo>
                    <a:lnTo>
                      <a:pt x="54737" y="15447"/>
                    </a:lnTo>
                    <a:lnTo>
                      <a:pt x="56480" y="15447"/>
                    </a:lnTo>
                    <a:lnTo>
                      <a:pt x="56480" y="15257"/>
                    </a:lnTo>
                    <a:lnTo>
                      <a:pt x="54816" y="15257"/>
                    </a:lnTo>
                    <a:lnTo>
                      <a:pt x="51584" y="11977"/>
                    </a:lnTo>
                    <a:lnTo>
                      <a:pt x="51584" y="5482"/>
                    </a:lnTo>
                    <a:lnTo>
                      <a:pt x="50649" y="4357"/>
                    </a:lnTo>
                    <a:lnTo>
                      <a:pt x="45358" y="4357"/>
                    </a:lnTo>
                    <a:lnTo>
                      <a:pt x="43013" y="6733"/>
                    </a:lnTo>
                    <a:lnTo>
                      <a:pt x="28676" y="6733"/>
                    </a:lnTo>
                    <a:lnTo>
                      <a:pt x="21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2789325" y="4230050"/>
                <a:ext cx="532725" cy="192525"/>
              </a:xfrm>
              <a:custGeom>
                <a:rect b="b" l="l" r="r" t="t"/>
                <a:pathLst>
                  <a:path extrusionOk="0" h="7701" w="21309">
                    <a:moveTo>
                      <a:pt x="127" y="1"/>
                    </a:moveTo>
                    <a:lnTo>
                      <a:pt x="1" y="143"/>
                    </a:lnTo>
                    <a:lnTo>
                      <a:pt x="6655" y="6512"/>
                    </a:lnTo>
                    <a:lnTo>
                      <a:pt x="9395" y="6512"/>
                    </a:lnTo>
                    <a:lnTo>
                      <a:pt x="10314" y="5720"/>
                    </a:lnTo>
                    <a:lnTo>
                      <a:pt x="11566" y="5720"/>
                    </a:lnTo>
                    <a:lnTo>
                      <a:pt x="13578" y="7700"/>
                    </a:lnTo>
                    <a:lnTo>
                      <a:pt x="20042" y="7700"/>
                    </a:lnTo>
                    <a:lnTo>
                      <a:pt x="21309" y="6322"/>
                    </a:lnTo>
                    <a:lnTo>
                      <a:pt x="15812" y="6322"/>
                    </a:lnTo>
                    <a:lnTo>
                      <a:pt x="14655" y="5419"/>
                    </a:lnTo>
                    <a:lnTo>
                      <a:pt x="14528" y="5577"/>
                    </a:lnTo>
                    <a:lnTo>
                      <a:pt x="15764" y="6512"/>
                    </a:lnTo>
                    <a:lnTo>
                      <a:pt x="20850" y="6512"/>
                    </a:lnTo>
                    <a:lnTo>
                      <a:pt x="19931" y="7510"/>
                    </a:lnTo>
                    <a:lnTo>
                      <a:pt x="13657" y="7510"/>
                    </a:lnTo>
                    <a:lnTo>
                      <a:pt x="11645" y="5530"/>
                    </a:lnTo>
                    <a:lnTo>
                      <a:pt x="10235" y="5530"/>
                    </a:lnTo>
                    <a:lnTo>
                      <a:pt x="9316" y="6322"/>
                    </a:lnTo>
                    <a:lnTo>
                      <a:pt x="6734" y="6322"/>
                    </a:lnTo>
                    <a:lnTo>
                      <a:pt x="1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2367525" y="4264100"/>
                <a:ext cx="692350" cy="168375"/>
              </a:xfrm>
              <a:custGeom>
                <a:rect b="b" l="l" r="r" t="t"/>
                <a:pathLst>
                  <a:path extrusionOk="0" h="6735" w="27694">
                    <a:moveTo>
                      <a:pt x="0" y="1"/>
                    </a:moveTo>
                    <a:lnTo>
                      <a:pt x="0" y="207"/>
                    </a:lnTo>
                    <a:lnTo>
                      <a:pt x="16968" y="207"/>
                    </a:lnTo>
                    <a:lnTo>
                      <a:pt x="23558" y="6734"/>
                    </a:lnTo>
                    <a:lnTo>
                      <a:pt x="27693" y="6734"/>
                    </a:lnTo>
                    <a:lnTo>
                      <a:pt x="27693" y="6544"/>
                    </a:lnTo>
                    <a:lnTo>
                      <a:pt x="23638" y="6544"/>
                    </a:lnTo>
                    <a:lnTo>
                      <a:pt x="170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275700" y="4830100"/>
                <a:ext cx="46750" cy="46350"/>
              </a:xfrm>
              <a:custGeom>
                <a:rect b="b" l="l" r="r" t="t"/>
                <a:pathLst>
                  <a:path extrusionOk="0" h="1854" w="1870">
                    <a:moveTo>
                      <a:pt x="935" y="0"/>
                    </a:moveTo>
                    <a:cubicBezTo>
                      <a:pt x="428" y="0"/>
                      <a:pt x="0" y="412"/>
                      <a:pt x="0" y="935"/>
                    </a:cubicBezTo>
                    <a:cubicBezTo>
                      <a:pt x="0" y="1442"/>
                      <a:pt x="428"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835325" y="4745725"/>
                <a:ext cx="46375" cy="46750"/>
              </a:xfrm>
              <a:custGeom>
                <a:rect b="b" l="l" r="r" t="t"/>
                <a:pathLst>
                  <a:path extrusionOk="0" h="1870" w="1855">
                    <a:moveTo>
                      <a:pt x="936" y="1"/>
                    </a:moveTo>
                    <a:cubicBezTo>
                      <a:pt x="413" y="1"/>
                      <a:pt x="1" y="428"/>
                      <a:pt x="1" y="935"/>
                    </a:cubicBezTo>
                    <a:cubicBezTo>
                      <a:pt x="1" y="1442"/>
                      <a:pt x="413" y="1870"/>
                      <a:pt x="936" y="1870"/>
                    </a:cubicBezTo>
                    <a:cubicBezTo>
                      <a:pt x="1443" y="1870"/>
                      <a:pt x="1855" y="1442"/>
                      <a:pt x="1855" y="935"/>
                    </a:cubicBezTo>
                    <a:cubicBezTo>
                      <a:pt x="1855" y="428"/>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2419400" y="4344900"/>
                <a:ext cx="46375" cy="46375"/>
              </a:xfrm>
              <a:custGeom>
                <a:rect b="b" l="l" r="r" t="t"/>
                <a:pathLst>
                  <a:path extrusionOk="0" h="1855" w="1855">
                    <a:moveTo>
                      <a:pt x="920" y="1"/>
                    </a:moveTo>
                    <a:cubicBezTo>
                      <a:pt x="413" y="1"/>
                      <a:pt x="1" y="413"/>
                      <a:pt x="1" y="936"/>
                    </a:cubicBezTo>
                    <a:cubicBezTo>
                      <a:pt x="1" y="1443"/>
                      <a:pt x="413" y="1854"/>
                      <a:pt x="920" y="1854"/>
                    </a:cubicBezTo>
                    <a:cubicBezTo>
                      <a:pt x="1442" y="1854"/>
                      <a:pt x="1854" y="1443"/>
                      <a:pt x="1854" y="936"/>
                    </a:cubicBezTo>
                    <a:cubicBezTo>
                      <a:pt x="1854" y="413"/>
                      <a:pt x="1442" y="1"/>
                      <a:pt x="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3038050" y="4404325"/>
                <a:ext cx="46775" cy="46350"/>
              </a:xfrm>
              <a:custGeom>
                <a:rect b="b" l="l" r="r" t="t"/>
                <a:pathLst>
                  <a:path extrusionOk="0" h="1854" w="1871">
                    <a:moveTo>
                      <a:pt x="936" y="0"/>
                    </a:moveTo>
                    <a:cubicBezTo>
                      <a:pt x="429" y="0"/>
                      <a:pt x="1" y="412"/>
                      <a:pt x="1" y="935"/>
                    </a:cubicBezTo>
                    <a:cubicBezTo>
                      <a:pt x="1" y="1442"/>
                      <a:pt x="429" y="1854"/>
                      <a:pt x="936" y="1854"/>
                    </a:cubicBezTo>
                    <a:cubicBezTo>
                      <a:pt x="1443" y="1854"/>
                      <a:pt x="1870" y="1442"/>
                      <a:pt x="1870" y="935"/>
                    </a:cubicBezTo>
                    <a:cubicBezTo>
                      <a:pt x="1870" y="412"/>
                      <a:pt x="1443"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2750925" y="4192425"/>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3374725" y="4592450"/>
                <a:ext cx="46750" cy="46375"/>
              </a:xfrm>
              <a:custGeom>
                <a:rect b="b" l="l" r="r" t="t"/>
                <a:pathLst>
                  <a:path extrusionOk="0" h="1855" w="1870">
                    <a:moveTo>
                      <a:pt x="935" y="0"/>
                    </a:moveTo>
                    <a:cubicBezTo>
                      <a:pt x="428" y="0"/>
                      <a:pt x="0" y="412"/>
                      <a:pt x="0" y="935"/>
                    </a:cubicBezTo>
                    <a:cubicBezTo>
                      <a:pt x="0" y="1442"/>
                      <a:pt x="428" y="1854"/>
                      <a:pt x="935" y="1854"/>
                    </a:cubicBezTo>
                    <a:cubicBezTo>
                      <a:pt x="1442" y="1854"/>
                      <a:pt x="1869" y="1442"/>
                      <a:pt x="1869" y="935"/>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3449175" y="4671675"/>
                <a:ext cx="46375" cy="46350"/>
              </a:xfrm>
              <a:custGeom>
                <a:rect b="b" l="l" r="r" t="t"/>
                <a:pathLst>
                  <a:path extrusionOk="0" h="1854" w="1855">
                    <a:moveTo>
                      <a:pt x="935" y="0"/>
                    </a:moveTo>
                    <a:cubicBezTo>
                      <a:pt x="412" y="0"/>
                      <a:pt x="0" y="412"/>
                      <a:pt x="0" y="935"/>
                    </a:cubicBezTo>
                    <a:cubicBezTo>
                      <a:pt x="0" y="1442"/>
                      <a:pt x="412" y="1854"/>
                      <a:pt x="935" y="1854"/>
                    </a:cubicBezTo>
                    <a:cubicBezTo>
                      <a:pt x="1442" y="1854"/>
                      <a:pt x="1854" y="1442"/>
                      <a:pt x="1854" y="935"/>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3704250" y="4733450"/>
                <a:ext cx="51500" cy="51500"/>
              </a:xfrm>
              <a:custGeom>
                <a:rect b="b" l="l" r="r" t="t"/>
                <a:pathLst>
                  <a:path extrusionOk="0" h="2060" w="2060">
                    <a:moveTo>
                      <a:pt x="1030" y="206"/>
                    </a:moveTo>
                    <a:cubicBezTo>
                      <a:pt x="1473" y="206"/>
                      <a:pt x="1854" y="571"/>
                      <a:pt x="1854" y="1030"/>
                    </a:cubicBezTo>
                    <a:cubicBezTo>
                      <a:pt x="1854" y="1490"/>
                      <a:pt x="1473" y="1870"/>
                      <a:pt x="1030" y="1870"/>
                    </a:cubicBezTo>
                    <a:cubicBezTo>
                      <a:pt x="570" y="1870"/>
                      <a:pt x="190" y="1490"/>
                      <a:pt x="190" y="1030"/>
                    </a:cubicBezTo>
                    <a:cubicBezTo>
                      <a:pt x="190" y="571"/>
                      <a:pt x="570" y="206"/>
                      <a:pt x="1030" y="206"/>
                    </a:cubicBezTo>
                    <a:close/>
                    <a:moveTo>
                      <a:pt x="1030" y="0"/>
                    </a:moveTo>
                    <a:cubicBezTo>
                      <a:pt x="444" y="0"/>
                      <a:pt x="0" y="476"/>
                      <a:pt x="0" y="1030"/>
                    </a:cubicBezTo>
                    <a:cubicBezTo>
                      <a:pt x="0" y="1601"/>
                      <a:pt x="475" y="2060"/>
                      <a:pt x="1030" y="2060"/>
                    </a:cubicBezTo>
                    <a:cubicBezTo>
                      <a:pt x="1600" y="2060"/>
                      <a:pt x="2060" y="1585"/>
                      <a:pt x="2060" y="1030"/>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3649575" y="4649075"/>
                <a:ext cx="51525" cy="51925"/>
              </a:xfrm>
              <a:custGeom>
                <a:rect b="b" l="l" r="r" t="t"/>
                <a:pathLst>
                  <a:path extrusionOk="0" h="2077" w="2061">
                    <a:moveTo>
                      <a:pt x="1031" y="207"/>
                    </a:moveTo>
                    <a:cubicBezTo>
                      <a:pt x="1490" y="207"/>
                      <a:pt x="1870" y="587"/>
                      <a:pt x="1870" y="1047"/>
                    </a:cubicBezTo>
                    <a:cubicBezTo>
                      <a:pt x="1870" y="1490"/>
                      <a:pt x="1490" y="1870"/>
                      <a:pt x="1031" y="1870"/>
                    </a:cubicBezTo>
                    <a:cubicBezTo>
                      <a:pt x="571" y="1870"/>
                      <a:pt x="207" y="1490"/>
                      <a:pt x="207" y="1047"/>
                    </a:cubicBezTo>
                    <a:cubicBezTo>
                      <a:pt x="207" y="587"/>
                      <a:pt x="571" y="207"/>
                      <a:pt x="1031" y="207"/>
                    </a:cubicBezTo>
                    <a:close/>
                    <a:moveTo>
                      <a:pt x="1031" y="1"/>
                    </a:moveTo>
                    <a:cubicBezTo>
                      <a:pt x="460" y="1"/>
                      <a:pt x="1" y="492"/>
                      <a:pt x="1" y="1047"/>
                    </a:cubicBezTo>
                    <a:cubicBezTo>
                      <a:pt x="1" y="1617"/>
                      <a:pt x="476" y="2076"/>
                      <a:pt x="1031" y="2076"/>
                    </a:cubicBezTo>
                    <a:cubicBezTo>
                      <a:pt x="1601" y="2076"/>
                      <a:pt x="2060" y="1601"/>
                      <a:pt x="2060" y="1047"/>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3575525" y="4688700"/>
                <a:ext cx="51500" cy="51900"/>
              </a:xfrm>
              <a:custGeom>
                <a:rect b="b" l="l" r="r" t="t"/>
                <a:pathLst>
                  <a:path extrusionOk="0" h="2076" w="2060">
                    <a:moveTo>
                      <a:pt x="1030" y="206"/>
                    </a:moveTo>
                    <a:cubicBezTo>
                      <a:pt x="1474" y="206"/>
                      <a:pt x="1854" y="586"/>
                      <a:pt x="1854" y="1046"/>
                    </a:cubicBezTo>
                    <a:cubicBezTo>
                      <a:pt x="1854" y="1489"/>
                      <a:pt x="1474" y="1870"/>
                      <a:pt x="1030" y="1870"/>
                    </a:cubicBezTo>
                    <a:cubicBezTo>
                      <a:pt x="571" y="1870"/>
                      <a:pt x="190" y="1489"/>
                      <a:pt x="190" y="1046"/>
                    </a:cubicBezTo>
                    <a:cubicBezTo>
                      <a:pt x="190" y="586"/>
                      <a:pt x="571" y="206"/>
                      <a:pt x="1030" y="206"/>
                    </a:cubicBezTo>
                    <a:close/>
                    <a:moveTo>
                      <a:pt x="1030" y="0"/>
                    </a:moveTo>
                    <a:cubicBezTo>
                      <a:pt x="444" y="0"/>
                      <a:pt x="0" y="491"/>
                      <a:pt x="0" y="1046"/>
                    </a:cubicBezTo>
                    <a:cubicBezTo>
                      <a:pt x="0" y="1616"/>
                      <a:pt x="475" y="2076"/>
                      <a:pt x="1030" y="2076"/>
                    </a:cubicBezTo>
                    <a:cubicBezTo>
                      <a:pt x="1600" y="2076"/>
                      <a:pt x="2060" y="1600"/>
                      <a:pt x="2060" y="1046"/>
                    </a:cubicBezTo>
                    <a:cubicBezTo>
                      <a:pt x="2060"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3110150" y="4327475"/>
                <a:ext cx="51500" cy="51525"/>
              </a:xfrm>
              <a:custGeom>
                <a:rect b="b" l="l" r="r" t="t"/>
                <a:pathLst>
                  <a:path extrusionOk="0" h="2061" w="2060">
                    <a:moveTo>
                      <a:pt x="1030" y="207"/>
                    </a:moveTo>
                    <a:cubicBezTo>
                      <a:pt x="1474" y="207"/>
                      <a:pt x="1854" y="571"/>
                      <a:pt x="1854" y="1031"/>
                    </a:cubicBezTo>
                    <a:cubicBezTo>
                      <a:pt x="1854" y="1490"/>
                      <a:pt x="1474" y="1870"/>
                      <a:pt x="1030" y="1870"/>
                    </a:cubicBezTo>
                    <a:cubicBezTo>
                      <a:pt x="571" y="1870"/>
                      <a:pt x="190" y="1490"/>
                      <a:pt x="190" y="1031"/>
                    </a:cubicBezTo>
                    <a:cubicBezTo>
                      <a:pt x="190" y="571"/>
                      <a:pt x="571" y="207"/>
                      <a:pt x="1030" y="207"/>
                    </a:cubicBezTo>
                    <a:close/>
                    <a:moveTo>
                      <a:pt x="1030" y="1"/>
                    </a:moveTo>
                    <a:cubicBezTo>
                      <a:pt x="444" y="1"/>
                      <a:pt x="0" y="476"/>
                      <a:pt x="0" y="1031"/>
                    </a:cubicBezTo>
                    <a:cubicBezTo>
                      <a:pt x="0" y="1601"/>
                      <a:pt x="475" y="2060"/>
                      <a:pt x="1030" y="2060"/>
                    </a:cubicBezTo>
                    <a:cubicBezTo>
                      <a:pt x="1600" y="2060"/>
                      <a:pt x="2060" y="1585"/>
                      <a:pt x="2060" y="1031"/>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2191675" y="4270450"/>
                <a:ext cx="51500" cy="51500"/>
              </a:xfrm>
              <a:custGeom>
                <a:rect b="b" l="l" r="r" t="t"/>
                <a:pathLst>
                  <a:path extrusionOk="0" h="2060" w="2060">
                    <a:moveTo>
                      <a:pt x="1030" y="206"/>
                    </a:moveTo>
                    <a:cubicBezTo>
                      <a:pt x="1490" y="206"/>
                      <a:pt x="1854" y="587"/>
                      <a:pt x="1854" y="1030"/>
                    </a:cubicBezTo>
                    <a:cubicBezTo>
                      <a:pt x="1854" y="1490"/>
                      <a:pt x="1490" y="1870"/>
                      <a:pt x="1030" y="1870"/>
                    </a:cubicBezTo>
                    <a:cubicBezTo>
                      <a:pt x="571" y="1870"/>
                      <a:pt x="190" y="1490"/>
                      <a:pt x="190" y="1030"/>
                    </a:cubicBezTo>
                    <a:cubicBezTo>
                      <a:pt x="190" y="587"/>
                      <a:pt x="571" y="206"/>
                      <a:pt x="1030" y="206"/>
                    </a:cubicBezTo>
                    <a:close/>
                    <a:moveTo>
                      <a:pt x="1030" y="0"/>
                    </a:moveTo>
                    <a:cubicBezTo>
                      <a:pt x="444" y="0"/>
                      <a:pt x="0" y="476"/>
                      <a:pt x="0" y="1030"/>
                    </a:cubicBezTo>
                    <a:cubicBezTo>
                      <a:pt x="0" y="1616"/>
                      <a:pt x="476" y="2060"/>
                      <a:pt x="1030" y="2060"/>
                    </a:cubicBezTo>
                    <a:cubicBezTo>
                      <a:pt x="1585" y="2060"/>
                      <a:pt x="2060" y="1616"/>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2318400" y="4236000"/>
                <a:ext cx="51525" cy="51500"/>
              </a:xfrm>
              <a:custGeom>
                <a:rect b="b" l="l" r="r" t="t"/>
                <a:pathLst>
                  <a:path extrusionOk="0" h="2060" w="2061">
                    <a:moveTo>
                      <a:pt x="1031" y="222"/>
                    </a:moveTo>
                    <a:cubicBezTo>
                      <a:pt x="1490" y="222"/>
                      <a:pt x="1855" y="586"/>
                      <a:pt x="1855" y="1046"/>
                    </a:cubicBezTo>
                    <a:cubicBezTo>
                      <a:pt x="1855" y="1505"/>
                      <a:pt x="1490" y="1885"/>
                      <a:pt x="1031" y="1885"/>
                    </a:cubicBezTo>
                    <a:cubicBezTo>
                      <a:pt x="571" y="1885"/>
                      <a:pt x="191" y="1505"/>
                      <a:pt x="191" y="1046"/>
                    </a:cubicBezTo>
                    <a:cubicBezTo>
                      <a:pt x="191" y="586"/>
                      <a:pt x="571" y="222"/>
                      <a:pt x="1031" y="222"/>
                    </a:cubicBezTo>
                    <a:close/>
                    <a:moveTo>
                      <a:pt x="1031" y="0"/>
                    </a:moveTo>
                    <a:cubicBezTo>
                      <a:pt x="460" y="0"/>
                      <a:pt x="1" y="475"/>
                      <a:pt x="1" y="1030"/>
                    </a:cubicBezTo>
                    <a:cubicBezTo>
                      <a:pt x="1" y="1600"/>
                      <a:pt x="476" y="2060"/>
                      <a:pt x="1031" y="2060"/>
                    </a:cubicBezTo>
                    <a:cubicBezTo>
                      <a:pt x="1601" y="2060"/>
                      <a:pt x="2060" y="1600"/>
                      <a:pt x="2060" y="1030"/>
                    </a:cubicBezTo>
                    <a:cubicBezTo>
                      <a:pt x="2060" y="444"/>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2383750" y="4433225"/>
                <a:ext cx="51525" cy="51925"/>
              </a:xfrm>
              <a:custGeom>
                <a:rect b="b" l="l" r="r" t="t"/>
                <a:pathLst>
                  <a:path extrusionOk="0" h="2077" w="2061">
                    <a:moveTo>
                      <a:pt x="1031" y="223"/>
                    </a:moveTo>
                    <a:cubicBezTo>
                      <a:pt x="1490" y="223"/>
                      <a:pt x="1855" y="587"/>
                      <a:pt x="1855" y="1062"/>
                    </a:cubicBezTo>
                    <a:cubicBezTo>
                      <a:pt x="1855" y="1522"/>
                      <a:pt x="1490" y="1886"/>
                      <a:pt x="1031" y="1886"/>
                    </a:cubicBezTo>
                    <a:cubicBezTo>
                      <a:pt x="571" y="1886"/>
                      <a:pt x="191" y="1522"/>
                      <a:pt x="191" y="1062"/>
                    </a:cubicBezTo>
                    <a:cubicBezTo>
                      <a:pt x="191" y="603"/>
                      <a:pt x="571" y="223"/>
                      <a:pt x="1031" y="223"/>
                    </a:cubicBezTo>
                    <a:close/>
                    <a:moveTo>
                      <a:pt x="1031" y="1"/>
                    </a:moveTo>
                    <a:cubicBezTo>
                      <a:pt x="460" y="1"/>
                      <a:pt x="1" y="492"/>
                      <a:pt x="1" y="1031"/>
                    </a:cubicBezTo>
                    <a:cubicBezTo>
                      <a:pt x="1" y="1617"/>
                      <a:pt x="476" y="2076"/>
                      <a:pt x="1031" y="2076"/>
                    </a:cubicBezTo>
                    <a:cubicBezTo>
                      <a:pt x="1601" y="2076"/>
                      <a:pt x="2060" y="1617"/>
                      <a:pt x="2060" y="1031"/>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0" name="Google Shape;210;p5"/>
            <p:cNvPicPr preferRelativeResize="0"/>
            <p:nvPr/>
          </p:nvPicPr>
          <p:blipFill>
            <a:blip r:embed="rId3">
              <a:alphaModFix amt="40000"/>
            </a:blip>
            <a:stretch>
              <a:fillRect/>
            </a:stretch>
          </p:blipFill>
          <p:spPr>
            <a:xfrm>
              <a:off x="7678750" y="4166550"/>
              <a:ext cx="1177350" cy="1177350"/>
            </a:xfrm>
            <a:prstGeom prst="rect">
              <a:avLst/>
            </a:prstGeom>
            <a:noFill/>
            <a:ln>
              <a:noFill/>
            </a:ln>
          </p:spPr>
        </p:pic>
        <p:pic>
          <p:nvPicPr>
            <p:cNvPr id="211" name="Google Shape;211;p5"/>
            <p:cNvPicPr preferRelativeResize="0"/>
            <p:nvPr/>
          </p:nvPicPr>
          <p:blipFill>
            <a:blip r:embed="rId3">
              <a:alphaModFix amt="40000"/>
            </a:blip>
            <a:stretch>
              <a:fillRect/>
            </a:stretch>
          </p:blipFill>
          <p:spPr>
            <a:xfrm>
              <a:off x="8194800" y="3705625"/>
              <a:ext cx="1177350" cy="117735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2" name="Shape 212"/>
        <p:cNvGrpSpPr/>
        <p:nvPr/>
      </p:nvGrpSpPr>
      <p:grpSpPr>
        <a:xfrm>
          <a:off x="0" y="0"/>
          <a:ext cx="0" cy="0"/>
          <a:chOff x="0" y="0"/>
          <a:chExt cx="0" cy="0"/>
        </a:xfrm>
      </p:grpSpPr>
      <p:pic>
        <p:nvPicPr>
          <p:cNvPr id="213" name="Google Shape;213;p6"/>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214" name="Google Shape;21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5" name="Google Shape;215;p6"/>
          <p:cNvGrpSpPr/>
          <p:nvPr/>
        </p:nvGrpSpPr>
        <p:grpSpPr>
          <a:xfrm>
            <a:off x="7990275" y="3274400"/>
            <a:ext cx="3920587" cy="1824125"/>
            <a:chOff x="7423500" y="3586650"/>
            <a:chExt cx="3920587" cy="1824125"/>
          </a:xfrm>
        </p:grpSpPr>
        <p:grpSp>
          <p:nvGrpSpPr>
            <p:cNvPr id="216" name="Google Shape;216;p6"/>
            <p:cNvGrpSpPr/>
            <p:nvPr/>
          </p:nvGrpSpPr>
          <p:grpSpPr>
            <a:xfrm>
              <a:off x="7802532" y="3702559"/>
              <a:ext cx="3541556" cy="1323917"/>
              <a:chOff x="2133050" y="2071900"/>
              <a:chExt cx="2132825" cy="797300"/>
            </a:xfrm>
          </p:grpSpPr>
          <p:sp>
            <p:nvSpPr>
              <p:cNvPr id="217" name="Google Shape;217;p6"/>
              <p:cNvSpPr/>
              <p:nvPr/>
            </p:nvSpPr>
            <p:spPr>
              <a:xfrm>
                <a:off x="2270875" y="2219625"/>
                <a:ext cx="747000" cy="267375"/>
              </a:xfrm>
              <a:custGeom>
                <a:rect b="b" l="l" r="r" t="t"/>
                <a:pathLst>
                  <a:path extrusionOk="0" h="10695" w="2988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2182175" y="2199825"/>
                <a:ext cx="1311375" cy="282025"/>
              </a:xfrm>
              <a:custGeom>
                <a:rect b="b" l="l" r="r" t="t"/>
                <a:pathLst>
                  <a:path extrusionOk="0" h="11281" w="52455">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3182625" y="2105550"/>
                <a:ext cx="901850" cy="61825"/>
              </a:xfrm>
              <a:custGeom>
                <a:rect b="b" l="l" r="r" t="t"/>
                <a:pathLst>
                  <a:path extrusionOk="0" h="2473" w="36074">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p:nvPr/>
            </p:nvSpPr>
            <p:spPr>
              <a:xfrm>
                <a:off x="3306975" y="2135275"/>
                <a:ext cx="934350" cy="79225"/>
              </a:xfrm>
              <a:custGeom>
                <a:rect b="b" l="l" r="r" t="t"/>
                <a:pathLst>
                  <a:path extrusionOk="0" h="3169" w="37374">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a:off x="2627350" y="2303600"/>
                <a:ext cx="1638525" cy="516475"/>
              </a:xfrm>
              <a:custGeom>
                <a:rect b="b" l="l" r="r" t="t"/>
                <a:pathLst>
                  <a:path extrusionOk="0" h="20659" w="65541">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2216225" y="2328550"/>
                <a:ext cx="1225450" cy="460250"/>
              </a:xfrm>
              <a:custGeom>
                <a:rect b="b" l="l" r="r" t="t"/>
                <a:pathLst>
                  <a:path extrusionOk="0" h="18410" w="49018">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p:nvPr/>
            </p:nvSpPr>
            <p:spPr>
              <a:xfrm>
                <a:off x="2338600" y="2308750"/>
                <a:ext cx="1145850" cy="383400"/>
              </a:xfrm>
              <a:custGeom>
                <a:rect b="b" l="l" r="r" t="t"/>
                <a:pathLst>
                  <a:path extrusionOk="0" h="15336" w="45834">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2270875" y="2288925"/>
                <a:ext cx="1995000" cy="386200"/>
              </a:xfrm>
              <a:custGeom>
                <a:rect b="b" l="l" r="r" t="t"/>
                <a:pathLst>
                  <a:path extrusionOk="0" h="15448" w="7980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a:off x="2607925" y="2239425"/>
                <a:ext cx="850775" cy="188150"/>
              </a:xfrm>
              <a:custGeom>
                <a:rect b="b" l="l" r="r" t="t"/>
                <a:pathLst>
                  <a:path extrusionOk="0" h="7526" w="34031">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2686750" y="2749175"/>
                <a:ext cx="134675" cy="49125"/>
              </a:xfrm>
              <a:custGeom>
                <a:rect b="b" l="l" r="r" t="t"/>
                <a:pathLst>
                  <a:path extrusionOk="0" h="1965" w="5387">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3467400" y="217645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2234450" y="2646575"/>
                <a:ext cx="46750" cy="46775"/>
              </a:xfrm>
              <a:custGeom>
                <a:rect b="b" l="l" r="r" t="t"/>
                <a:pathLst>
                  <a:path extrusionOk="0" h="1871" w="187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2175025" y="2735700"/>
                <a:ext cx="46775" cy="46750"/>
              </a:xfrm>
              <a:custGeom>
                <a:rect b="b" l="l" r="r" t="t"/>
                <a:pathLst>
                  <a:path extrusionOk="0" h="1870" w="1871">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2502175" y="2587175"/>
                <a:ext cx="46375" cy="46750"/>
              </a:xfrm>
              <a:custGeom>
                <a:rect b="b" l="l" r="r" t="t"/>
                <a:pathLst>
                  <a:path extrusionOk="0" h="1870" w="1855">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2774275" y="2309925"/>
                <a:ext cx="46775" cy="46775"/>
              </a:xfrm>
              <a:custGeom>
                <a:rect b="b" l="l" r="r" t="t"/>
                <a:pathLst>
                  <a:path extrusionOk="0" h="1871" w="1871">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2803975" y="2780450"/>
                <a:ext cx="46775" cy="46375"/>
              </a:xfrm>
              <a:custGeom>
                <a:rect b="b" l="l" r="r" t="t"/>
                <a:pathLst>
                  <a:path extrusionOk="0" h="1855" w="1871">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3462250" y="2334875"/>
                <a:ext cx="46750" cy="46375"/>
              </a:xfrm>
              <a:custGeom>
                <a:rect b="b" l="l" r="r" t="t"/>
                <a:pathLst>
                  <a:path extrusionOk="0" h="1855" w="187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3165600" y="2141600"/>
                <a:ext cx="46350" cy="46750"/>
              </a:xfrm>
              <a:custGeom>
                <a:rect b="b" l="l" r="r" t="t"/>
                <a:pathLst>
                  <a:path extrusionOk="0" h="1870" w="1854">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2843600" y="2404200"/>
                <a:ext cx="46750" cy="46350"/>
              </a:xfrm>
              <a:custGeom>
                <a:rect b="b" l="l" r="r" t="t"/>
                <a:pathLst>
                  <a:path extrusionOk="0" h="1854" w="187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2249500" y="248340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2864575" y="2111500"/>
                <a:ext cx="217075" cy="25375"/>
              </a:xfrm>
              <a:custGeom>
                <a:rect b="b" l="l" r="r" t="t"/>
                <a:pathLst>
                  <a:path extrusionOk="0" h="1015" w="8683">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3067775" y="2079025"/>
                <a:ext cx="46750" cy="46350"/>
              </a:xfrm>
              <a:custGeom>
                <a:rect b="b" l="l" r="r" t="t"/>
                <a:pathLst>
                  <a:path extrusionOk="0" h="1854" w="187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2827750" y="2071900"/>
                <a:ext cx="51500" cy="51500"/>
              </a:xfrm>
              <a:custGeom>
                <a:rect b="b" l="l" r="r" t="t"/>
                <a:pathLst>
                  <a:path extrusionOk="0" h="2060" w="206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3261825" y="2119425"/>
                <a:ext cx="51525" cy="51500"/>
              </a:xfrm>
              <a:custGeom>
                <a:rect b="b" l="l" r="r" t="t"/>
                <a:pathLst>
                  <a:path extrusionOk="0" h="2060" w="2061">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3004400" y="2223575"/>
                <a:ext cx="51500" cy="51525"/>
              </a:xfrm>
              <a:custGeom>
                <a:rect b="b" l="l" r="r" t="t"/>
                <a:pathLst>
                  <a:path extrusionOk="0" h="2061" w="206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2301375" y="2683825"/>
                <a:ext cx="51525" cy="51500"/>
              </a:xfrm>
              <a:custGeom>
                <a:rect b="b" l="l" r="r" t="t"/>
                <a:pathLst>
                  <a:path extrusionOk="0" h="2060" w="2061">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2133050" y="2456075"/>
                <a:ext cx="51525" cy="51525"/>
              </a:xfrm>
              <a:custGeom>
                <a:rect b="b" l="l" r="r" t="t"/>
                <a:pathLst>
                  <a:path extrusionOk="0" h="2061" w="2061">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2603575" y="2817275"/>
                <a:ext cx="51525" cy="51925"/>
              </a:xfrm>
              <a:custGeom>
                <a:rect b="b" l="l" r="r" t="t"/>
                <a:pathLst>
                  <a:path extrusionOk="0" h="2077" w="2061">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2647925" y="2782825"/>
                <a:ext cx="51525" cy="51525"/>
              </a:xfrm>
              <a:custGeom>
                <a:rect b="b" l="l" r="r" t="t"/>
                <a:pathLst>
                  <a:path extrusionOk="0" h="2061" w="2061">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3964850" y="2084975"/>
                <a:ext cx="51500" cy="51500"/>
              </a:xfrm>
              <a:custGeom>
                <a:rect b="b" l="l" r="r" t="t"/>
                <a:pathLst>
                  <a:path extrusionOk="0" h="2060" w="206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7" name="Google Shape;247;p6"/>
            <p:cNvPicPr preferRelativeResize="0"/>
            <p:nvPr/>
          </p:nvPicPr>
          <p:blipFill>
            <a:blip r:embed="rId3">
              <a:alphaModFix amt="40000"/>
            </a:blip>
            <a:stretch>
              <a:fillRect/>
            </a:stretch>
          </p:blipFill>
          <p:spPr>
            <a:xfrm>
              <a:off x="7423500" y="4233425"/>
              <a:ext cx="1177350" cy="1177350"/>
            </a:xfrm>
            <a:prstGeom prst="rect">
              <a:avLst/>
            </a:prstGeom>
            <a:noFill/>
            <a:ln>
              <a:noFill/>
            </a:ln>
          </p:spPr>
        </p:pic>
        <p:pic>
          <p:nvPicPr>
            <p:cNvPr id="248" name="Google Shape;248;p6"/>
            <p:cNvPicPr preferRelativeResize="0"/>
            <p:nvPr/>
          </p:nvPicPr>
          <p:blipFill>
            <a:blip r:embed="rId3">
              <a:alphaModFix amt="40000"/>
            </a:blip>
            <a:stretch>
              <a:fillRect/>
            </a:stretch>
          </p:blipFill>
          <p:spPr>
            <a:xfrm>
              <a:off x="8300725" y="3586650"/>
              <a:ext cx="1177350" cy="1177350"/>
            </a:xfrm>
            <a:prstGeom prst="rect">
              <a:avLst/>
            </a:prstGeom>
            <a:noFill/>
            <a:ln>
              <a:noFill/>
            </a:ln>
          </p:spPr>
        </p:pic>
        <p:pic>
          <p:nvPicPr>
            <p:cNvPr id="249" name="Google Shape;249;p6"/>
            <p:cNvPicPr preferRelativeResize="0"/>
            <p:nvPr/>
          </p:nvPicPr>
          <p:blipFill>
            <a:blip r:embed="rId3">
              <a:alphaModFix amt="40000"/>
            </a:blip>
            <a:stretch>
              <a:fillRect/>
            </a:stretch>
          </p:blipFill>
          <p:spPr>
            <a:xfrm>
              <a:off x="8300725" y="4233425"/>
              <a:ext cx="1177350" cy="117735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0" name="Shape 250"/>
        <p:cNvGrpSpPr/>
        <p:nvPr/>
      </p:nvGrpSpPr>
      <p:grpSpPr>
        <a:xfrm>
          <a:off x="0" y="0"/>
          <a:ext cx="0" cy="0"/>
          <a:chOff x="0" y="0"/>
          <a:chExt cx="0" cy="0"/>
        </a:xfrm>
      </p:grpSpPr>
      <p:pic>
        <p:nvPicPr>
          <p:cNvPr id="251" name="Google Shape;251;p7"/>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252" name="Google Shape;252;p7"/>
          <p:cNvSpPr txBox="1"/>
          <p:nvPr>
            <p:ph type="title"/>
          </p:nvPr>
        </p:nvSpPr>
        <p:spPr>
          <a:xfrm>
            <a:off x="3974167" y="788525"/>
            <a:ext cx="4175700" cy="1201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7"/>
          <p:cNvSpPr txBox="1"/>
          <p:nvPr>
            <p:ph idx="1" type="body"/>
          </p:nvPr>
        </p:nvSpPr>
        <p:spPr>
          <a:xfrm>
            <a:off x="3974169" y="1990075"/>
            <a:ext cx="4175700" cy="236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Open Sans"/>
              <a:buAutoNum type="arabicPeriod"/>
              <a:defRPr/>
            </a:lvl1pPr>
            <a:lvl2pPr indent="-304800" lvl="1" marL="914400" rtl="0">
              <a:lnSpc>
                <a:spcPct val="115000"/>
              </a:lnSpc>
              <a:spcBef>
                <a:spcPts val="1000"/>
              </a:spcBef>
              <a:spcAft>
                <a:spcPts val="0"/>
              </a:spcAft>
              <a:buClr>
                <a:srgbClr val="E76A28"/>
              </a:buClr>
              <a:buSzPts val="1200"/>
              <a:buFont typeface="Nunito Light"/>
              <a:buAutoNum type="alphaLcPeriod"/>
              <a:defRPr/>
            </a:lvl2pPr>
            <a:lvl3pPr indent="-304800" lvl="2" marL="1371600" rtl="0">
              <a:lnSpc>
                <a:spcPct val="115000"/>
              </a:lnSpc>
              <a:spcBef>
                <a:spcPts val="0"/>
              </a:spcBef>
              <a:spcAft>
                <a:spcPts val="0"/>
              </a:spcAft>
              <a:buClr>
                <a:srgbClr val="E76A28"/>
              </a:buClr>
              <a:buSzPts val="1200"/>
              <a:buFont typeface="Nunito Light"/>
              <a:buAutoNum type="romanLcPeriod"/>
              <a:defRPr/>
            </a:lvl3pPr>
            <a:lvl4pPr indent="-304800" lvl="3" marL="1828800" rtl="0">
              <a:lnSpc>
                <a:spcPct val="115000"/>
              </a:lnSpc>
              <a:spcBef>
                <a:spcPts val="0"/>
              </a:spcBef>
              <a:spcAft>
                <a:spcPts val="0"/>
              </a:spcAft>
              <a:buClr>
                <a:srgbClr val="E76A28"/>
              </a:buClr>
              <a:buSzPts val="1200"/>
              <a:buFont typeface="Nunito Light"/>
              <a:buAutoNum type="arabicPeriod"/>
              <a:defRPr/>
            </a:lvl4pPr>
            <a:lvl5pPr indent="-304800" lvl="4" marL="2286000" rtl="0">
              <a:lnSpc>
                <a:spcPct val="115000"/>
              </a:lnSpc>
              <a:spcBef>
                <a:spcPts val="0"/>
              </a:spcBef>
              <a:spcAft>
                <a:spcPts val="0"/>
              </a:spcAft>
              <a:buClr>
                <a:srgbClr val="E76A28"/>
              </a:buClr>
              <a:buSzPts val="1200"/>
              <a:buFont typeface="Nunito Light"/>
              <a:buAutoNum type="alphaLcPeriod"/>
              <a:defRPr/>
            </a:lvl5pPr>
            <a:lvl6pPr indent="-304800" lvl="5" marL="2743200" rtl="0">
              <a:lnSpc>
                <a:spcPct val="115000"/>
              </a:lnSpc>
              <a:spcBef>
                <a:spcPts val="0"/>
              </a:spcBef>
              <a:spcAft>
                <a:spcPts val="0"/>
              </a:spcAft>
              <a:buClr>
                <a:srgbClr val="999999"/>
              </a:buClr>
              <a:buSzPts val="1200"/>
              <a:buFont typeface="Nunito Light"/>
              <a:buAutoNum type="romanLcPeriod"/>
              <a:defRPr/>
            </a:lvl6pPr>
            <a:lvl7pPr indent="-304800" lvl="6" marL="3200400" rtl="0">
              <a:lnSpc>
                <a:spcPct val="115000"/>
              </a:lnSpc>
              <a:spcBef>
                <a:spcPts val="0"/>
              </a:spcBef>
              <a:spcAft>
                <a:spcPts val="0"/>
              </a:spcAft>
              <a:buClr>
                <a:srgbClr val="999999"/>
              </a:buClr>
              <a:buSzPts val="1200"/>
              <a:buFont typeface="Nunito Light"/>
              <a:buAutoNum type="arabicPeriod"/>
              <a:defRPr/>
            </a:lvl7pPr>
            <a:lvl8pPr indent="-304800" lvl="7" marL="3657600" rtl="0">
              <a:lnSpc>
                <a:spcPct val="115000"/>
              </a:lnSpc>
              <a:spcBef>
                <a:spcPts val="0"/>
              </a:spcBef>
              <a:spcAft>
                <a:spcPts val="0"/>
              </a:spcAft>
              <a:buClr>
                <a:srgbClr val="999999"/>
              </a:buClr>
              <a:buSzPts val="1200"/>
              <a:buFont typeface="Nunito Light"/>
              <a:buAutoNum type="alphaLcPeriod"/>
              <a:defRPr/>
            </a:lvl8pPr>
            <a:lvl9pPr indent="-304800" lvl="8" marL="4114800" rtl="0">
              <a:lnSpc>
                <a:spcPct val="115000"/>
              </a:lnSpc>
              <a:spcBef>
                <a:spcPts val="0"/>
              </a:spcBef>
              <a:spcAft>
                <a:spcPts val="0"/>
              </a:spcAft>
              <a:buClr>
                <a:srgbClr val="999999"/>
              </a:buClr>
              <a:buSzPts val="1200"/>
              <a:buFont typeface="Nunito Light"/>
              <a:buAutoNum type="romanLcPeriod"/>
              <a:defRPr/>
            </a:lvl9pPr>
          </a:lstStyle>
          <a:p/>
        </p:txBody>
      </p:sp>
      <p:sp>
        <p:nvSpPr>
          <p:cNvPr id="254" name="Google Shape;254;p7"/>
          <p:cNvSpPr/>
          <p:nvPr>
            <p:ph idx="2" type="pic"/>
          </p:nvPr>
        </p:nvSpPr>
        <p:spPr>
          <a:xfrm>
            <a:off x="994131" y="694950"/>
            <a:ext cx="2540700" cy="3753600"/>
          </a:xfrm>
          <a:prstGeom prst="rect">
            <a:avLst/>
          </a:prstGeom>
          <a:noFill/>
          <a:ln cap="flat" cmpd="sng" w="9525">
            <a:solidFill>
              <a:schemeClr val="dk1"/>
            </a:solidFill>
            <a:prstDash val="solid"/>
            <a:round/>
            <a:headEnd len="sm" w="sm" type="none"/>
            <a:tailEnd len="sm" w="sm" type="none"/>
          </a:ln>
        </p:spPr>
      </p:sp>
      <p:grpSp>
        <p:nvGrpSpPr>
          <p:cNvPr id="255" name="Google Shape;255;p7"/>
          <p:cNvGrpSpPr/>
          <p:nvPr/>
        </p:nvGrpSpPr>
        <p:grpSpPr>
          <a:xfrm>
            <a:off x="-1776656" y="986429"/>
            <a:ext cx="3025131" cy="1757025"/>
            <a:chOff x="-1776656" y="986429"/>
            <a:chExt cx="3025131" cy="1757025"/>
          </a:xfrm>
        </p:grpSpPr>
        <p:grpSp>
          <p:nvGrpSpPr>
            <p:cNvPr id="256" name="Google Shape;256;p7"/>
            <p:cNvGrpSpPr/>
            <p:nvPr/>
          </p:nvGrpSpPr>
          <p:grpSpPr>
            <a:xfrm>
              <a:off x="-1776656" y="986429"/>
              <a:ext cx="2590356" cy="1757025"/>
              <a:chOff x="-1776656" y="986429"/>
              <a:chExt cx="2590356" cy="1757025"/>
            </a:xfrm>
          </p:grpSpPr>
          <p:grpSp>
            <p:nvGrpSpPr>
              <p:cNvPr id="257" name="Google Shape;257;p7"/>
              <p:cNvGrpSpPr/>
              <p:nvPr/>
            </p:nvGrpSpPr>
            <p:grpSpPr>
              <a:xfrm flipH="1">
                <a:off x="-1776656" y="986429"/>
                <a:ext cx="2590356" cy="1757025"/>
                <a:chOff x="2280775" y="570800"/>
                <a:chExt cx="1702725" cy="1154950"/>
              </a:xfrm>
            </p:grpSpPr>
            <p:sp>
              <p:nvSpPr>
                <p:cNvPr id="258" name="Google Shape;258;p7"/>
                <p:cNvSpPr/>
                <p:nvPr/>
              </p:nvSpPr>
              <p:spPr>
                <a:xfrm>
                  <a:off x="2562775" y="1179175"/>
                  <a:ext cx="1420725" cy="546575"/>
                </a:xfrm>
                <a:custGeom>
                  <a:rect b="b" l="l" r="r" t="t"/>
                  <a:pathLst>
                    <a:path extrusionOk="0" h="21863" w="56829">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2385350" y="1087275"/>
                  <a:ext cx="1598150" cy="574325"/>
                </a:xfrm>
                <a:custGeom>
                  <a:rect b="b" l="l" r="r" t="t"/>
                  <a:pathLst>
                    <a:path extrusionOk="0" h="22973" w="63926">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2329900" y="1057575"/>
                  <a:ext cx="1653600" cy="579075"/>
                </a:xfrm>
                <a:custGeom>
                  <a:rect b="b" l="l" r="r" t="t"/>
                  <a:pathLst>
                    <a:path extrusionOk="0" h="23163" w="66144">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2547725" y="1017975"/>
                  <a:ext cx="1435775" cy="598875"/>
                </a:xfrm>
                <a:custGeom>
                  <a:rect b="b" l="l" r="r" t="t"/>
                  <a:pathLst>
                    <a:path extrusionOk="0" h="23955" w="57431">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2442775" y="978350"/>
                  <a:ext cx="1540725" cy="613925"/>
                </a:xfrm>
                <a:custGeom>
                  <a:rect b="b" l="l" r="r" t="t"/>
                  <a:pathLst>
                    <a:path extrusionOk="0" h="24557" w="61629">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2676850" y="934800"/>
                  <a:ext cx="1306650" cy="637675"/>
                </a:xfrm>
                <a:custGeom>
                  <a:rect b="b" l="l" r="r" t="t"/>
                  <a:pathLst>
                    <a:path extrusionOk="0" h="25507" w="52266">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2508525" y="824675"/>
                  <a:ext cx="1474975" cy="722850"/>
                </a:xfrm>
                <a:custGeom>
                  <a:rect b="b" l="l" r="r" t="t"/>
                  <a:pathLst>
                    <a:path extrusionOk="0" h="28914" w="58999">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2413850" y="804875"/>
                  <a:ext cx="1569650" cy="718100"/>
                </a:xfrm>
                <a:custGeom>
                  <a:rect b="b" l="l" r="r" t="t"/>
                  <a:pathLst>
                    <a:path extrusionOk="0" h="28724" w="62786">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2946975" y="1316600"/>
                  <a:ext cx="1036525" cy="166775"/>
                </a:xfrm>
                <a:custGeom>
                  <a:rect b="b" l="l" r="r" t="t"/>
                  <a:pathLst>
                    <a:path extrusionOk="0" h="6671" w="41461">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2770325" y="666250"/>
                  <a:ext cx="1213175" cy="752550"/>
                </a:xfrm>
                <a:custGeom>
                  <a:rect b="b" l="l" r="r" t="t"/>
                  <a:pathLst>
                    <a:path extrusionOk="0" h="30102" w="48527">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2864575" y="798150"/>
                  <a:ext cx="1118925" cy="606000"/>
                </a:xfrm>
                <a:custGeom>
                  <a:rect b="b" l="l" r="r" t="t"/>
                  <a:pathLst>
                    <a:path extrusionOk="0" h="24240" w="44757">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2857050" y="695175"/>
                  <a:ext cx="1126450" cy="684025"/>
                </a:xfrm>
                <a:custGeom>
                  <a:rect b="b" l="l" r="r" t="t"/>
                  <a:pathLst>
                    <a:path extrusionOk="0" h="27361" w="45058">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2567525" y="596950"/>
                  <a:ext cx="1415975" cy="728000"/>
                </a:xfrm>
                <a:custGeom>
                  <a:rect b="b" l="l" r="r" t="t"/>
                  <a:pathLst>
                    <a:path extrusionOk="0" h="29120" w="56639">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2357225" y="1123325"/>
                  <a:ext cx="46750" cy="46350"/>
                </a:xfrm>
                <a:custGeom>
                  <a:rect b="b" l="l" r="r" t="t"/>
                  <a:pathLst>
                    <a:path extrusionOk="0" h="1854" w="187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2748525" y="633375"/>
                  <a:ext cx="46775" cy="46375"/>
                </a:xfrm>
                <a:custGeom>
                  <a:rect b="b" l="l" r="r" t="t"/>
                  <a:pathLst>
                    <a:path extrusionOk="0" h="1855" w="1871">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2842800" y="682900"/>
                  <a:ext cx="46375" cy="46350"/>
                </a:xfrm>
                <a:custGeom>
                  <a:rect b="b" l="l" r="r" t="t"/>
                  <a:pathLst>
                    <a:path extrusionOk="0" h="1854" w="1855">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2530700" y="1148275"/>
                  <a:ext cx="46375" cy="46350"/>
                </a:xfrm>
                <a:custGeom>
                  <a:rect b="b" l="l" r="r" t="t"/>
                  <a:pathLst>
                    <a:path extrusionOk="0" h="1854" w="1855">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2916875" y="1286900"/>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2280775" y="1031425"/>
                  <a:ext cx="51525" cy="51525"/>
                </a:xfrm>
                <a:custGeom>
                  <a:rect b="b" l="l" r="r" t="t"/>
                  <a:pathLst>
                    <a:path extrusionOk="0" h="2061" w="2061">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2364750" y="842900"/>
                  <a:ext cx="51525" cy="51925"/>
                </a:xfrm>
                <a:custGeom>
                  <a:rect b="b" l="l" r="r" t="t"/>
                  <a:pathLst>
                    <a:path extrusionOk="0" h="2077" w="2061">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2468925" y="9027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2637250" y="8928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2394450" y="952225"/>
                  <a:ext cx="51525" cy="51500"/>
                </a:xfrm>
                <a:custGeom>
                  <a:rect b="b" l="l" r="r" t="t"/>
                  <a:pathLst>
                    <a:path extrusionOk="0" h="2060" w="2061">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2498625" y="991825"/>
                  <a:ext cx="51500" cy="51500"/>
                </a:xfrm>
                <a:custGeom>
                  <a:rect b="b" l="l" r="r" t="t"/>
                  <a:pathLst>
                    <a:path extrusionOk="0" h="2060" w="206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2840025" y="749025"/>
                  <a:ext cx="51525" cy="51525"/>
                </a:xfrm>
                <a:custGeom>
                  <a:rect b="b" l="l" r="r" t="t"/>
                  <a:pathLst>
                    <a:path extrusionOk="0" h="2061" w="2061">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2518425" y="570800"/>
                  <a:ext cx="51500" cy="51525"/>
                </a:xfrm>
                <a:custGeom>
                  <a:rect b="b" l="l" r="r" t="t"/>
                  <a:pathLst>
                    <a:path extrusionOk="0" h="2061" w="206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7"/>
              <p:cNvSpPr/>
              <p:nvPr/>
            </p:nvSpPr>
            <p:spPr>
              <a:xfrm flipH="1">
                <a:off x="-621102" y="1681604"/>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ira"/>
                  <a:ea typeface="Saira"/>
                  <a:cs typeface="Saira"/>
                  <a:sym typeface="Saira"/>
                </a:endParaRPr>
              </a:p>
            </p:txBody>
          </p:sp>
        </p:grpSp>
        <p:pic>
          <p:nvPicPr>
            <p:cNvPr id="285" name="Google Shape;285;p7"/>
            <p:cNvPicPr preferRelativeResize="0"/>
            <p:nvPr/>
          </p:nvPicPr>
          <p:blipFill>
            <a:blip r:embed="rId3">
              <a:alphaModFix amt="40000"/>
            </a:blip>
            <a:stretch>
              <a:fillRect/>
            </a:stretch>
          </p:blipFill>
          <p:spPr>
            <a:xfrm>
              <a:off x="71125" y="1276263"/>
              <a:ext cx="1177350" cy="1177350"/>
            </a:xfrm>
            <a:prstGeom prst="rect">
              <a:avLst/>
            </a:prstGeom>
            <a:noFill/>
            <a:ln>
              <a:noFill/>
            </a:ln>
          </p:spPr>
        </p:pic>
      </p:grpSp>
      <p:grpSp>
        <p:nvGrpSpPr>
          <p:cNvPr id="286" name="Google Shape;286;p7"/>
          <p:cNvGrpSpPr/>
          <p:nvPr/>
        </p:nvGrpSpPr>
        <p:grpSpPr>
          <a:xfrm>
            <a:off x="7706000" y="3177613"/>
            <a:ext cx="1582102" cy="3138965"/>
            <a:chOff x="7706000" y="3177613"/>
            <a:chExt cx="1582102" cy="3138965"/>
          </a:xfrm>
        </p:grpSpPr>
        <p:grpSp>
          <p:nvGrpSpPr>
            <p:cNvPr id="287" name="Google Shape;287;p7"/>
            <p:cNvGrpSpPr/>
            <p:nvPr/>
          </p:nvGrpSpPr>
          <p:grpSpPr>
            <a:xfrm flipH="1">
              <a:off x="8246887" y="3744934"/>
              <a:ext cx="1041216" cy="2571644"/>
              <a:chOff x="4709050" y="974800"/>
              <a:chExt cx="684425" cy="1690425"/>
            </a:xfrm>
          </p:grpSpPr>
          <p:sp>
            <p:nvSpPr>
              <p:cNvPr id="288" name="Google Shape;288;p7"/>
              <p:cNvSpPr/>
              <p:nvPr/>
            </p:nvSpPr>
            <p:spPr>
              <a:xfrm>
                <a:off x="4909450" y="1554625"/>
                <a:ext cx="445600" cy="869400"/>
              </a:xfrm>
              <a:custGeom>
                <a:rect b="b" l="l" r="r" t="t"/>
                <a:pathLst>
                  <a:path extrusionOk="0" h="34776" w="17824">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5210875" y="1019950"/>
                <a:ext cx="139425" cy="359250"/>
              </a:xfrm>
              <a:custGeom>
                <a:rect b="b" l="l" r="r" t="t"/>
                <a:pathLst>
                  <a:path extrusionOk="0" h="14370" w="5577">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4850050" y="1150250"/>
                <a:ext cx="460650" cy="1218325"/>
              </a:xfrm>
              <a:custGeom>
                <a:rect b="b" l="l" r="r" t="t"/>
                <a:pathLst>
                  <a:path extrusionOk="0" h="48733" w="18426">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4830250" y="1265900"/>
                <a:ext cx="383425" cy="1145050"/>
              </a:xfrm>
              <a:custGeom>
                <a:rect b="b" l="l" r="r" t="t"/>
                <a:pathLst>
                  <a:path extrusionOk="0" h="45802" w="15337">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4810450" y="1204500"/>
                <a:ext cx="386175" cy="1412000"/>
              </a:xfrm>
              <a:custGeom>
                <a:rect b="b" l="l" r="r" t="t"/>
                <a:pathLst>
                  <a:path extrusionOk="0" h="56480" w="15447">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4746675" y="1534825"/>
                <a:ext cx="192525" cy="533125"/>
              </a:xfrm>
              <a:custGeom>
                <a:rect b="b" l="l" r="r" t="t"/>
                <a:pathLst>
                  <a:path extrusionOk="0" h="21325" w="7701">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4780750" y="1797025"/>
                <a:ext cx="168350" cy="692350"/>
              </a:xfrm>
              <a:custGeom>
                <a:rect b="b" l="l" r="r" t="t"/>
                <a:pathLst>
                  <a:path extrusionOk="0" h="27694" w="6734">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5346725" y="1534425"/>
                <a:ext cx="46750" cy="46375"/>
              </a:xfrm>
              <a:custGeom>
                <a:rect b="b" l="l" r="r" t="t"/>
                <a:pathLst>
                  <a:path extrusionOk="0" h="1855" w="187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5262750" y="974800"/>
                <a:ext cx="46375" cy="46350"/>
              </a:xfrm>
              <a:custGeom>
                <a:rect b="b" l="l" r="r" t="t"/>
                <a:pathLst>
                  <a:path extrusionOk="0" h="1854" w="1855">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4861525" y="2390725"/>
                <a:ext cx="46775" cy="46375"/>
              </a:xfrm>
              <a:custGeom>
                <a:rect b="b" l="l" r="r" t="t"/>
                <a:pathLst>
                  <a:path extrusionOk="0" h="1855" w="1871">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4920950" y="1772075"/>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4709050" y="2059225"/>
                <a:ext cx="46375" cy="46350"/>
              </a:xfrm>
              <a:custGeom>
                <a:rect b="b" l="l" r="r" t="t"/>
                <a:pathLst>
                  <a:path extrusionOk="0" h="1854" w="1855">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5109075" y="1435425"/>
                <a:ext cx="46775" cy="46350"/>
              </a:xfrm>
              <a:custGeom>
                <a:rect b="b" l="l" r="r" t="t"/>
                <a:pathLst>
                  <a:path extrusionOk="0" h="1854" w="1871">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5188300" y="1360950"/>
                <a:ext cx="46750" cy="46375"/>
              </a:xfrm>
              <a:custGeom>
                <a:rect b="b" l="l" r="r" t="t"/>
                <a:pathLst>
                  <a:path extrusionOk="0" h="1855" w="187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5250075" y="1101150"/>
                <a:ext cx="51525" cy="51500"/>
              </a:xfrm>
              <a:custGeom>
                <a:rect b="b" l="l" r="r" t="t"/>
                <a:pathLst>
                  <a:path extrusionOk="0" h="2060" w="2061">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5166100" y="1155400"/>
                <a:ext cx="51525" cy="51500"/>
              </a:xfrm>
              <a:custGeom>
                <a:rect b="b" l="l" r="r" t="t"/>
                <a:pathLst>
                  <a:path extrusionOk="0" h="2060" w="2061">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5205725" y="1229850"/>
                <a:ext cx="51500" cy="51525"/>
              </a:xfrm>
              <a:custGeom>
                <a:rect b="b" l="l" r="r" t="t"/>
                <a:pathLst>
                  <a:path extrusionOk="0" h="2061" w="206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4844100" y="1695225"/>
                <a:ext cx="51525" cy="51525"/>
              </a:xfrm>
              <a:custGeom>
                <a:rect b="b" l="l" r="r" t="t"/>
                <a:pathLst>
                  <a:path extrusionOk="0" h="2061" w="2061">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4787075" y="2613700"/>
                <a:ext cx="51900" cy="51525"/>
              </a:xfrm>
              <a:custGeom>
                <a:rect b="b" l="l" r="r" t="t"/>
                <a:pathLst>
                  <a:path extrusionOk="0" h="2061" w="2076">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4752625" y="2486975"/>
                <a:ext cx="51500" cy="51500"/>
              </a:xfrm>
              <a:custGeom>
                <a:rect b="b" l="l" r="r" t="t"/>
                <a:pathLst>
                  <a:path extrusionOk="0" h="2060" w="206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4950250" y="2421625"/>
                <a:ext cx="51525" cy="51500"/>
              </a:xfrm>
              <a:custGeom>
                <a:rect b="b" l="l" r="r" t="t"/>
                <a:pathLst>
                  <a:path extrusionOk="0" h="2060" w="2061">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9" name="Google Shape;309;p7"/>
            <p:cNvPicPr preferRelativeResize="0"/>
            <p:nvPr/>
          </p:nvPicPr>
          <p:blipFill>
            <a:blip r:embed="rId3">
              <a:alphaModFix amt="40000"/>
            </a:blip>
            <a:stretch>
              <a:fillRect/>
            </a:stretch>
          </p:blipFill>
          <p:spPr>
            <a:xfrm>
              <a:off x="7772900" y="3177613"/>
              <a:ext cx="1177350" cy="1177350"/>
            </a:xfrm>
            <a:prstGeom prst="rect">
              <a:avLst/>
            </a:prstGeom>
            <a:noFill/>
            <a:ln>
              <a:noFill/>
            </a:ln>
          </p:spPr>
        </p:pic>
        <p:pic>
          <p:nvPicPr>
            <p:cNvPr id="310" name="Google Shape;310;p7"/>
            <p:cNvPicPr preferRelativeResize="0"/>
            <p:nvPr/>
          </p:nvPicPr>
          <p:blipFill>
            <a:blip r:embed="rId3">
              <a:alphaModFix amt="40000"/>
            </a:blip>
            <a:stretch>
              <a:fillRect/>
            </a:stretch>
          </p:blipFill>
          <p:spPr>
            <a:xfrm>
              <a:off x="7706000" y="4077138"/>
              <a:ext cx="1177350" cy="117735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1" name="Shape 311"/>
        <p:cNvGrpSpPr/>
        <p:nvPr/>
      </p:nvGrpSpPr>
      <p:grpSpPr>
        <a:xfrm>
          <a:off x="0" y="0"/>
          <a:ext cx="0" cy="0"/>
          <a:chOff x="0" y="0"/>
          <a:chExt cx="0" cy="0"/>
        </a:xfrm>
      </p:grpSpPr>
      <p:pic>
        <p:nvPicPr>
          <p:cNvPr id="312" name="Google Shape;312;p8"/>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313" name="Google Shape;313;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314" name="Google Shape;314;p8"/>
          <p:cNvGrpSpPr/>
          <p:nvPr/>
        </p:nvGrpSpPr>
        <p:grpSpPr>
          <a:xfrm>
            <a:off x="126425" y="3058850"/>
            <a:ext cx="1694475" cy="3126028"/>
            <a:chOff x="126425" y="3058850"/>
            <a:chExt cx="1694475" cy="3126028"/>
          </a:xfrm>
        </p:grpSpPr>
        <p:grpSp>
          <p:nvGrpSpPr>
            <p:cNvPr id="315" name="Google Shape;315;p8"/>
            <p:cNvGrpSpPr/>
            <p:nvPr/>
          </p:nvGrpSpPr>
          <p:grpSpPr>
            <a:xfrm>
              <a:off x="256564" y="3613234"/>
              <a:ext cx="1041216" cy="2571644"/>
              <a:chOff x="4709050" y="974800"/>
              <a:chExt cx="684425" cy="1690425"/>
            </a:xfrm>
          </p:grpSpPr>
          <p:sp>
            <p:nvSpPr>
              <p:cNvPr id="316" name="Google Shape;316;p8"/>
              <p:cNvSpPr/>
              <p:nvPr/>
            </p:nvSpPr>
            <p:spPr>
              <a:xfrm>
                <a:off x="4909450" y="1554625"/>
                <a:ext cx="445600" cy="869400"/>
              </a:xfrm>
              <a:custGeom>
                <a:rect b="b" l="l" r="r" t="t"/>
                <a:pathLst>
                  <a:path extrusionOk="0" h="34776" w="17824">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5210875" y="1019950"/>
                <a:ext cx="139425" cy="359250"/>
              </a:xfrm>
              <a:custGeom>
                <a:rect b="b" l="l" r="r" t="t"/>
                <a:pathLst>
                  <a:path extrusionOk="0" h="14370" w="5577">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4850050" y="1150250"/>
                <a:ext cx="460650" cy="1218325"/>
              </a:xfrm>
              <a:custGeom>
                <a:rect b="b" l="l" r="r" t="t"/>
                <a:pathLst>
                  <a:path extrusionOk="0" h="48733" w="18426">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4830250" y="1265900"/>
                <a:ext cx="383425" cy="1145050"/>
              </a:xfrm>
              <a:custGeom>
                <a:rect b="b" l="l" r="r" t="t"/>
                <a:pathLst>
                  <a:path extrusionOk="0" h="45802" w="15337">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4810450" y="1204500"/>
                <a:ext cx="386175" cy="1412000"/>
              </a:xfrm>
              <a:custGeom>
                <a:rect b="b" l="l" r="r" t="t"/>
                <a:pathLst>
                  <a:path extrusionOk="0" h="56480" w="15447">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4746675" y="1534825"/>
                <a:ext cx="192525" cy="533125"/>
              </a:xfrm>
              <a:custGeom>
                <a:rect b="b" l="l" r="r" t="t"/>
                <a:pathLst>
                  <a:path extrusionOk="0" h="21325" w="7701">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4780750" y="1797025"/>
                <a:ext cx="168350" cy="692350"/>
              </a:xfrm>
              <a:custGeom>
                <a:rect b="b" l="l" r="r" t="t"/>
                <a:pathLst>
                  <a:path extrusionOk="0" h="27694" w="6734">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5346725" y="1534425"/>
                <a:ext cx="46750" cy="46375"/>
              </a:xfrm>
              <a:custGeom>
                <a:rect b="b" l="l" r="r" t="t"/>
                <a:pathLst>
                  <a:path extrusionOk="0" h="1855" w="187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5262750" y="974800"/>
                <a:ext cx="46375" cy="46350"/>
              </a:xfrm>
              <a:custGeom>
                <a:rect b="b" l="l" r="r" t="t"/>
                <a:pathLst>
                  <a:path extrusionOk="0" h="1854" w="1855">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4861525" y="2390725"/>
                <a:ext cx="46775" cy="46375"/>
              </a:xfrm>
              <a:custGeom>
                <a:rect b="b" l="l" r="r" t="t"/>
                <a:pathLst>
                  <a:path extrusionOk="0" h="1855" w="1871">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4920950" y="1772075"/>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4709050" y="2059225"/>
                <a:ext cx="46375" cy="46350"/>
              </a:xfrm>
              <a:custGeom>
                <a:rect b="b" l="l" r="r" t="t"/>
                <a:pathLst>
                  <a:path extrusionOk="0" h="1854" w="1855">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5109075" y="1435425"/>
                <a:ext cx="46775" cy="46350"/>
              </a:xfrm>
              <a:custGeom>
                <a:rect b="b" l="l" r="r" t="t"/>
                <a:pathLst>
                  <a:path extrusionOk="0" h="1854" w="1871">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5188300" y="1360950"/>
                <a:ext cx="46750" cy="46375"/>
              </a:xfrm>
              <a:custGeom>
                <a:rect b="b" l="l" r="r" t="t"/>
                <a:pathLst>
                  <a:path extrusionOk="0" h="1855" w="187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5250075" y="1101150"/>
                <a:ext cx="51525" cy="51500"/>
              </a:xfrm>
              <a:custGeom>
                <a:rect b="b" l="l" r="r" t="t"/>
                <a:pathLst>
                  <a:path extrusionOk="0" h="2060" w="2061">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5166100" y="1155400"/>
                <a:ext cx="51525" cy="51500"/>
              </a:xfrm>
              <a:custGeom>
                <a:rect b="b" l="l" r="r" t="t"/>
                <a:pathLst>
                  <a:path extrusionOk="0" h="2060" w="2061">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5205725" y="1229850"/>
                <a:ext cx="51500" cy="51525"/>
              </a:xfrm>
              <a:custGeom>
                <a:rect b="b" l="l" r="r" t="t"/>
                <a:pathLst>
                  <a:path extrusionOk="0" h="2061" w="206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a:off x="4844100" y="1695225"/>
                <a:ext cx="51525" cy="51525"/>
              </a:xfrm>
              <a:custGeom>
                <a:rect b="b" l="l" r="r" t="t"/>
                <a:pathLst>
                  <a:path extrusionOk="0" h="2061" w="2061">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4787075" y="2613700"/>
                <a:ext cx="51900" cy="51525"/>
              </a:xfrm>
              <a:custGeom>
                <a:rect b="b" l="l" r="r" t="t"/>
                <a:pathLst>
                  <a:path extrusionOk="0" h="2061" w="2076">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a:off x="4752625" y="2486975"/>
                <a:ext cx="51500" cy="51500"/>
              </a:xfrm>
              <a:custGeom>
                <a:rect b="b" l="l" r="r" t="t"/>
                <a:pathLst>
                  <a:path extrusionOk="0" h="2060" w="206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4950250" y="2421625"/>
                <a:ext cx="51525" cy="51500"/>
              </a:xfrm>
              <a:custGeom>
                <a:rect b="b" l="l" r="r" t="t"/>
                <a:pathLst>
                  <a:path extrusionOk="0" h="2060" w="2061">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7" name="Google Shape;337;p8"/>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338" name="Google Shape;338;p8"/>
            <p:cNvPicPr preferRelativeResize="0"/>
            <p:nvPr/>
          </p:nvPicPr>
          <p:blipFill>
            <a:blip r:embed="rId3">
              <a:alphaModFix amt="40000"/>
            </a:blip>
            <a:stretch>
              <a:fillRect/>
            </a:stretch>
          </p:blipFill>
          <p:spPr>
            <a:xfrm>
              <a:off x="643550" y="3923175"/>
              <a:ext cx="1177350" cy="1177350"/>
            </a:xfrm>
            <a:prstGeom prst="rect">
              <a:avLst/>
            </a:prstGeom>
            <a:noFill/>
            <a:ln>
              <a:noFill/>
            </a:ln>
          </p:spPr>
        </p:pic>
        <p:pic>
          <p:nvPicPr>
            <p:cNvPr id="339" name="Google Shape;339;p8"/>
            <p:cNvPicPr preferRelativeResize="0"/>
            <p:nvPr/>
          </p:nvPicPr>
          <p:blipFill>
            <a:blip r:embed="rId3">
              <a:alphaModFix amt="40000"/>
            </a:blip>
            <a:stretch>
              <a:fillRect/>
            </a:stretch>
          </p:blipFill>
          <p:spPr>
            <a:xfrm>
              <a:off x="126425" y="4310375"/>
              <a:ext cx="1177350" cy="1177350"/>
            </a:xfrm>
            <a:prstGeom prst="rect">
              <a:avLst/>
            </a:prstGeom>
            <a:noFill/>
            <a:ln>
              <a:noFill/>
            </a:ln>
          </p:spPr>
        </p:pic>
      </p:grpSp>
      <p:grpSp>
        <p:nvGrpSpPr>
          <p:cNvPr id="340" name="Google Shape;340;p8"/>
          <p:cNvGrpSpPr/>
          <p:nvPr/>
        </p:nvGrpSpPr>
        <p:grpSpPr>
          <a:xfrm>
            <a:off x="7114525" y="-120600"/>
            <a:ext cx="3487326" cy="2515170"/>
            <a:chOff x="7114525" y="-120600"/>
            <a:chExt cx="3487326" cy="2515170"/>
          </a:xfrm>
        </p:grpSpPr>
        <p:grpSp>
          <p:nvGrpSpPr>
            <p:cNvPr id="341" name="Google Shape;341;p8"/>
            <p:cNvGrpSpPr/>
            <p:nvPr/>
          </p:nvGrpSpPr>
          <p:grpSpPr>
            <a:xfrm>
              <a:off x="7467304" y="268423"/>
              <a:ext cx="3134546" cy="2126147"/>
              <a:chOff x="2280775" y="570800"/>
              <a:chExt cx="1702725" cy="1154950"/>
            </a:xfrm>
          </p:grpSpPr>
          <p:sp>
            <p:nvSpPr>
              <p:cNvPr id="342" name="Google Shape;342;p8"/>
              <p:cNvSpPr/>
              <p:nvPr/>
            </p:nvSpPr>
            <p:spPr>
              <a:xfrm>
                <a:off x="2562775" y="1179175"/>
                <a:ext cx="1420725" cy="546575"/>
              </a:xfrm>
              <a:custGeom>
                <a:rect b="b" l="l" r="r" t="t"/>
                <a:pathLst>
                  <a:path extrusionOk="0" h="21863" w="56829">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2385350" y="1087275"/>
                <a:ext cx="1598150" cy="574325"/>
              </a:xfrm>
              <a:custGeom>
                <a:rect b="b" l="l" r="r" t="t"/>
                <a:pathLst>
                  <a:path extrusionOk="0" h="22973" w="63926">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2329900" y="1057575"/>
                <a:ext cx="1653600" cy="579075"/>
              </a:xfrm>
              <a:custGeom>
                <a:rect b="b" l="l" r="r" t="t"/>
                <a:pathLst>
                  <a:path extrusionOk="0" h="23163" w="66144">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2547725" y="1017975"/>
                <a:ext cx="1435775" cy="598875"/>
              </a:xfrm>
              <a:custGeom>
                <a:rect b="b" l="l" r="r" t="t"/>
                <a:pathLst>
                  <a:path extrusionOk="0" h="23955" w="57431">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2442775" y="978350"/>
                <a:ext cx="1540725" cy="613925"/>
              </a:xfrm>
              <a:custGeom>
                <a:rect b="b" l="l" r="r" t="t"/>
                <a:pathLst>
                  <a:path extrusionOk="0" h="24557" w="61629">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2676850" y="934800"/>
                <a:ext cx="1306650" cy="637675"/>
              </a:xfrm>
              <a:custGeom>
                <a:rect b="b" l="l" r="r" t="t"/>
                <a:pathLst>
                  <a:path extrusionOk="0" h="25507" w="52266">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2508525" y="824675"/>
                <a:ext cx="1474975" cy="722850"/>
              </a:xfrm>
              <a:custGeom>
                <a:rect b="b" l="l" r="r" t="t"/>
                <a:pathLst>
                  <a:path extrusionOk="0" h="28914" w="58999">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2413850" y="804875"/>
                <a:ext cx="1569650" cy="718100"/>
              </a:xfrm>
              <a:custGeom>
                <a:rect b="b" l="l" r="r" t="t"/>
                <a:pathLst>
                  <a:path extrusionOk="0" h="28724" w="62786">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2946975" y="1316600"/>
                <a:ext cx="1036525" cy="166775"/>
              </a:xfrm>
              <a:custGeom>
                <a:rect b="b" l="l" r="r" t="t"/>
                <a:pathLst>
                  <a:path extrusionOk="0" h="6671" w="41461">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2770325" y="666250"/>
                <a:ext cx="1213175" cy="752550"/>
              </a:xfrm>
              <a:custGeom>
                <a:rect b="b" l="l" r="r" t="t"/>
                <a:pathLst>
                  <a:path extrusionOk="0" h="30102" w="48527">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2864575" y="798150"/>
                <a:ext cx="1118925" cy="606000"/>
              </a:xfrm>
              <a:custGeom>
                <a:rect b="b" l="l" r="r" t="t"/>
                <a:pathLst>
                  <a:path extrusionOk="0" h="24240" w="44757">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2857050" y="695175"/>
                <a:ext cx="1126450" cy="684025"/>
              </a:xfrm>
              <a:custGeom>
                <a:rect b="b" l="l" r="r" t="t"/>
                <a:pathLst>
                  <a:path extrusionOk="0" h="27361" w="45058">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2567525" y="596950"/>
                <a:ext cx="1415975" cy="728000"/>
              </a:xfrm>
              <a:custGeom>
                <a:rect b="b" l="l" r="r" t="t"/>
                <a:pathLst>
                  <a:path extrusionOk="0" h="29120" w="56639">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2357225" y="1123325"/>
                <a:ext cx="46750" cy="46350"/>
              </a:xfrm>
              <a:custGeom>
                <a:rect b="b" l="l" r="r" t="t"/>
                <a:pathLst>
                  <a:path extrusionOk="0" h="1854" w="187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2748525" y="633375"/>
                <a:ext cx="46775" cy="46375"/>
              </a:xfrm>
              <a:custGeom>
                <a:rect b="b" l="l" r="r" t="t"/>
                <a:pathLst>
                  <a:path extrusionOk="0" h="1855" w="1871">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2842800" y="682900"/>
                <a:ext cx="46375" cy="46350"/>
              </a:xfrm>
              <a:custGeom>
                <a:rect b="b" l="l" r="r" t="t"/>
                <a:pathLst>
                  <a:path extrusionOk="0" h="1854" w="1855">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2530700" y="1148275"/>
                <a:ext cx="46375" cy="46350"/>
              </a:xfrm>
              <a:custGeom>
                <a:rect b="b" l="l" r="r" t="t"/>
                <a:pathLst>
                  <a:path extrusionOk="0" h="1854" w="1855">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2916875" y="1286900"/>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2280775" y="1031425"/>
                <a:ext cx="51525" cy="51525"/>
              </a:xfrm>
              <a:custGeom>
                <a:rect b="b" l="l" r="r" t="t"/>
                <a:pathLst>
                  <a:path extrusionOk="0" h="2061" w="2061">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2364750" y="842900"/>
                <a:ext cx="51525" cy="51925"/>
              </a:xfrm>
              <a:custGeom>
                <a:rect b="b" l="l" r="r" t="t"/>
                <a:pathLst>
                  <a:path extrusionOk="0" h="2077" w="2061">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2468925" y="9027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2637250" y="8928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2394450" y="952225"/>
                <a:ext cx="51525" cy="51500"/>
              </a:xfrm>
              <a:custGeom>
                <a:rect b="b" l="l" r="r" t="t"/>
                <a:pathLst>
                  <a:path extrusionOk="0" h="2060" w="2061">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2498625" y="991825"/>
                <a:ext cx="51500" cy="51500"/>
              </a:xfrm>
              <a:custGeom>
                <a:rect b="b" l="l" r="r" t="t"/>
                <a:pathLst>
                  <a:path extrusionOk="0" h="2060" w="206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2840025" y="749025"/>
                <a:ext cx="51525" cy="51525"/>
              </a:xfrm>
              <a:custGeom>
                <a:rect b="b" l="l" r="r" t="t"/>
                <a:pathLst>
                  <a:path extrusionOk="0" h="2061" w="2061">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2518425" y="570800"/>
                <a:ext cx="51500" cy="51525"/>
              </a:xfrm>
              <a:custGeom>
                <a:rect b="b" l="l" r="r" t="t"/>
                <a:pathLst>
                  <a:path extrusionOk="0" h="2061" w="206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8" name="Google Shape;368;p8"/>
            <p:cNvPicPr preferRelativeResize="0"/>
            <p:nvPr/>
          </p:nvPicPr>
          <p:blipFill>
            <a:blip r:embed="rId3">
              <a:alphaModFix amt="40000"/>
            </a:blip>
            <a:stretch>
              <a:fillRect/>
            </a:stretch>
          </p:blipFill>
          <p:spPr>
            <a:xfrm>
              <a:off x="7114525" y="742825"/>
              <a:ext cx="1177350" cy="1177350"/>
            </a:xfrm>
            <a:prstGeom prst="rect">
              <a:avLst/>
            </a:prstGeom>
            <a:noFill/>
            <a:ln>
              <a:noFill/>
            </a:ln>
          </p:spPr>
        </p:pic>
        <p:pic>
          <p:nvPicPr>
            <p:cNvPr id="369" name="Google Shape;369;p8"/>
            <p:cNvPicPr preferRelativeResize="0"/>
            <p:nvPr/>
          </p:nvPicPr>
          <p:blipFill>
            <a:blip r:embed="rId3">
              <a:alphaModFix amt="40000"/>
            </a:blip>
            <a:stretch>
              <a:fillRect/>
            </a:stretch>
          </p:blipFill>
          <p:spPr>
            <a:xfrm>
              <a:off x="7902550" y="-120600"/>
              <a:ext cx="1177350" cy="1177350"/>
            </a:xfrm>
            <a:prstGeom prst="rect">
              <a:avLst/>
            </a:prstGeom>
            <a:noFill/>
            <a:ln>
              <a:noFill/>
            </a:ln>
          </p:spPr>
        </p:pic>
        <p:pic>
          <p:nvPicPr>
            <p:cNvPr id="370" name="Google Shape;370;p8"/>
            <p:cNvPicPr preferRelativeResize="0"/>
            <p:nvPr/>
          </p:nvPicPr>
          <p:blipFill>
            <a:blip r:embed="rId3">
              <a:alphaModFix amt="40000"/>
            </a:blip>
            <a:stretch>
              <a:fillRect/>
            </a:stretch>
          </p:blipFill>
          <p:spPr>
            <a:xfrm>
              <a:off x="8073525" y="1016825"/>
              <a:ext cx="1177350" cy="117735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1" name="Shape 371"/>
        <p:cNvGrpSpPr/>
        <p:nvPr/>
      </p:nvGrpSpPr>
      <p:grpSpPr>
        <a:xfrm>
          <a:off x="0" y="0"/>
          <a:ext cx="0" cy="0"/>
          <a:chOff x="0" y="0"/>
          <a:chExt cx="0" cy="0"/>
        </a:xfrm>
      </p:grpSpPr>
      <p:pic>
        <p:nvPicPr>
          <p:cNvPr id="372" name="Google Shape;372;p9"/>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373" name="Google Shape;373;p9"/>
          <p:cNvSpPr txBox="1"/>
          <p:nvPr>
            <p:ph type="title"/>
          </p:nvPr>
        </p:nvSpPr>
        <p:spPr>
          <a:xfrm>
            <a:off x="2241450" y="1583838"/>
            <a:ext cx="4661100" cy="98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4" name="Google Shape;374;p9"/>
          <p:cNvSpPr txBox="1"/>
          <p:nvPr>
            <p:ph idx="1" type="subTitle"/>
          </p:nvPr>
        </p:nvSpPr>
        <p:spPr>
          <a:xfrm>
            <a:off x="2241450" y="2565163"/>
            <a:ext cx="4661100" cy="9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375" name="Google Shape;375;p9"/>
          <p:cNvGrpSpPr/>
          <p:nvPr/>
        </p:nvGrpSpPr>
        <p:grpSpPr>
          <a:xfrm>
            <a:off x="-1684333" y="361707"/>
            <a:ext cx="3490358" cy="1733468"/>
            <a:chOff x="-1684333" y="361707"/>
            <a:chExt cx="3490358" cy="1733468"/>
          </a:xfrm>
        </p:grpSpPr>
        <p:grpSp>
          <p:nvGrpSpPr>
            <p:cNvPr id="376" name="Google Shape;376;p9"/>
            <p:cNvGrpSpPr/>
            <p:nvPr/>
          </p:nvGrpSpPr>
          <p:grpSpPr>
            <a:xfrm>
              <a:off x="-1684333" y="361707"/>
              <a:ext cx="2907181" cy="1177348"/>
              <a:chOff x="2442775" y="3274750"/>
              <a:chExt cx="1690025" cy="684425"/>
            </a:xfrm>
          </p:grpSpPr>
          <p:sp>
            <p:nvSpPr>
              <p:cNvPr id="377" name="Google Shape;377;p9"/>
              <p:cNvSpPr/>
              <p:nvPr/>
            </p:nvSpPr>
            <p:spPr>
              <a:xfrm>
                <a:off x="2683575" y="3475550"/>
                <a:ext cx="870175" cy="445600"/>
              </a:xfrm>
              <a:custGeom>
                <a:rect b="b" l="l" r="r" t="t"/>
                <a:pathLst>
                  <a:path extrusionOk="0" h="17824" w="34807">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a:off x="3728800" y="3776950"/>
                <a:ext cx="359650" cy="139050"/>
              </a:xfrm>
              <a:custGeom>
                <a:rect b="b" l="l" r="r" t="t"/>
                <a:pathLst>
                  <a:path extrusionOk="0" h="5562" w="14386">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a:off x="2739025" y="3416125"/>
                <a:ext cx="1218725" cy="460275"/>
              </a:xfrm>
              <a:custGeom>
                <a:rect b="b" l="l" r="r" t="t"/>
                <a:pathLst>
                  <a:path extrusionOk="0" h="18411" w="48749">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9"/>
              <p:cNvSpPr/>
              <p:nvPr/>
            </p:nvSpPr>
            <p:spPr>
              <a:xfrm>
                <a:off x="2696650" y="3396325"/>
                <a:ext cx="1145050" cy="383025"/>
              </a:xfrm>
              <a:custGeom>
                <a:rect b="b" l="l" r="r" t="t"/>
                <a:pathLst>
                  <a:path extrusionOk="0" h="15321" w="45802">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a:off x="2491100" y="3376525"/>
                <a:ext cx="1412375" cy="386200"/>
              </a:xfrm>
              <a:custGeom>
                <a:rect b="b" l="l" r="r" t="t"/>
                <a:pathLst>
                  <a:path extrusionOk="0" h="15448" w="56495">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3040050" y="3312775"/>
                <a:ext cx="532725" cy="192500"/>
              </a:xfrm>
              <a:custGeom>
                <a:rect b="b" l="l" r="r" t="t"/>
                <a:pathLst>
                  <a:path extrusionOk="0" h="7700" w="21309">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2618225" y="3346825"/>
                <a:ext cx="692750" cy="168350"/>
              </a:xfrm>
              <a:custGeom>
                <a:rect b="b" l="l" r="r" t="t"/>
                <a:pathLst>
                  <a:path extrusionOk="0" h="6734" w="2771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3526800" y="3912800"/>
                <a:ext cx="46375" cy="46375"/>
              </a:xfrm>
              <a:custGeom>
                <a:rect b="b" l="l" r="r" t="t"/>
                <a:pathLst>
                  <a:path extrusionOk="0" h="1855" w="1855">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4086050" y="3828450"/>
                <a:ext cx="46750" cy="46750"/>
              </a:xfrm>
              <a:custGeom>
                <a:rect b="b" l="l" r="r" t="t"/>
                <a:pathLst>
                  <a:path extrusionOk="0" h="1870" w="187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2670500" y="3427625"/>
                <a:ext cx="46375" cy="46350"/>
              </a:xfrm>
              <a:custGeom>
                <a:rect b="b" l="l" r="r" t="t"/>
                <a:pathLst>
                  <a:path extrusionOk="0" h="1854" w="1855">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3289175" y="3487025"/>
                <a:ext cx="46350" cy="46375"/>
              </a:xfrm>
              <a:custGeom>
                <a:rect b="b" l="l" r="r" t="t"/>
                <a:pathLst>
                  <a:path extrusionOk="0" h="1855" w="1854">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3002025" y="3274750"/>
                <a:ext cx="46750" cy="46750"/>
              </a:xfrm>
              <a:custGeom>
                <a:rect b="b" l="l" r="r" t="t"/>
                <a:pathLst>
                  <a:path extrusionOk="0" h="1870" w="187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a:off x="3625825" y="3675175"/>
                <a:ext cx="46350" cy="46350"/>
              </a:xfrm>
              <a:custGeom>
                <a:rect b="b" l="l" r="r" t="t"/>
                <a:pathLst>
                  <a:path extrusionOk="0" h="1854" w="1854">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
              <p:cNvSpPr/>
              <p:nvPr/>
            </p:nvSpPr>
            <p:spPr>
              <a:xfrm>
                <a:off x="3699875" y="3754375"/>
                <a:ext cx="46775" cy="46375"/>
              </a:xfrm>
              <a:custGeom>
                <a:rect b="b" l="l" r="r" t="t"/>
                <a:pathLst>
                  <a:path extrusionOk="0" h="1855" w="1871">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3954950" y="3816175"/>
                <a:ext cx="51500" cy="51500"/>
              </a:xfrm>
              <a:custGeom>
                <a:rect b="b" l="l" r="r" t="t"/>
                <a:pathLst>
                  <a:path extrusionOk="0" h="2060" w="206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
              <p:cNvSpPr/>
              <p:nvPr/>
            </p:nvSpPr>
            <p:spPr>
              <a:xfrm>
                <a:off x="3900675" y="3731800"/>
                <a:ext cx="51525" cy="51525"/>
              </a:xfrm>
              <a:custGeom>
                <a:rect b="b" l="l" r="r" t="t"/>
                <a:pathLst>
                  <a:path extrusionOk="0" h="2061" w="2061">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a:off x="3826225" y="3771400"/>
                <a:ext cx="51525" cy="51525"/>
              </a:xfrm>
              <a:custGeom>
                <a:rect b="b" l="l" r="r" t="t"/>
                <a:pathLst>
                  <a:path extrusionOk="0" h="2061" w="2061">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3360850" y="3410200"/>
                <a:ext cx="51525" cy="51500"/>
              </a:xfrm>
              <a:custGeom>
                <a:rect b="b" l="l" r="r" t="t"/>
                <a:pathLst>
                  <a:path extrusionOk="0" h="2060" w="2061">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2442775" y="3353175"/>
                <a:ext cx="51525" cy="51500"/>
              </a:xfrm>
              <a:custGeom>
                <a:rect b="b" l="l" r="r" t="t"/>
                <a:pathLst>
                  <a:path extrusionOk="0" h="2060" w="2061">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2569525" y="3318300"/>
                <a:ext cx="51500" cy="51925"/>
              </a:xfrm>
              <a:custGeom>
                <a:rect b="b" l="l" r="r" t="t"/>
                <a:pathLst>
                  <a:path extrusionOk="0" h="2077" w="206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2634875" y="3515950"/>
                <a:ext cx="51500" cy="51500"/>
              </a:xfrm>
              <a:custGeom>
                <a:rect b="b" l="l" r="r" t="t"/>
                <a:pathLst>
                  <a:path extrusionOk="0" h="2060" w="206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8" name="Google Shape;398;p9"/>
            <p:cNvPicPr preferRelativeResize="0"/>
            <p:nvPr/>
          </p:nvPicPr>
          <p:blipFill>
            <a:blip r:embed="rId3">
              <a:alphaModFix amt="40000"/>
            </a:blip>
            <a:stretch>
              <a:fillRect/>
            </a:stretch>
          </p:blipFill>
          <p:spPr>
            <a:xfrm>
              <a:off x="628675" y="761700"/>
              <a:ext cx="1177350" cy="1177350"/>
            </a:xfrm>
            <a:prstGeom prst="rect">
              <a:avLst/>
            </a:prstGeom>
            <a:noFill/>
            <a:ln>
              <a:noFill/>
            </a:ln>
          </p:spPr>
        </p:pic>
        <p:pic>
          <p:nvPicPr>
            <p:cNvPr id="399" name="Google Shape;399;p9"/>
            <p:cNvPicPr preferRelativeResize="0"/>
            <p:nvPr/>
          </p:nvPicPr>
          <p:blipFill>
            <a:blip r:embed="rId3">
              <a:alphaModFix amt="40000"/>
            </a:blip>
            <a:stretch>
              <a:fillRect/>
            </a:stretch>
          </p:blipFill>
          <p:spPr>
            <a:xfrm>
              <a:off x="-337750" y="917825"/>
              <a:ext cx="1177350" cy="1177350"/>
            </a:xfrm>
            <a:prstGeom prst="rect">
              <a:avLst/>
            </a:prstGeom>
            <a:noFill/>
            <a:ln>
              <a:noFill/>
            </a:ln>
          </p:spPr>
        </p:pic>
      </p:grpSp>
      <p:grpSp>
        <p:nvGrpSpPr>
          <p:cNvPr id="400" name="Google Shape;400;p9"/>
          <p:cNvGrpSpPr/>
          <p:nvPr/>
        </p:nvGrpSpPr>
        <p:grpSpPr>
          <a:xfrm>
            <a:off x="7323150" y="3559675"/>
            <a:ext cx="4020937" cy="1950500"/>
            <a:chOff x="7323150" y="3559675"/>
            <a:chExt cx="4020937" cy="1950500"/>
          </a:xfrm>
        </p:grpSpPr>
        <p:grpSp>
          <p:nvGrpSpPr>
            <p:cNvPr id="401" name="Google Shape;401;p9"/>
            <p:cNvGrpSpPr/>
            <p:nvPr/>
          </p:nvGrpSpPr>
          <p:grpSpPr>
            <a:xfrm>
              <a:off x="7802532" y="3702559"/>
              <a:ext cx="3541556" cy="1323917"/>
              <a:chOff x="2133050" y="2071900"/>
              <a:chExt cx="2132825" cy="797300"/>
            </a:xfrm>
          </p:grpSpPr>
          <p:sp>
            <p:nvSpPr>
              <p:cNvPr id="402" name="Google Shape;402;p9"/>
              <p:cNvSpPr/>
              <p:nvPr/>
            </p:nvSpPr>
            <p:spPr>
              <a:xfrm>
                <a:off x="2270875" y="2219625"/>
                <a:ext cx="747000" cy="267375"/>
              </a:xfrm>
              <a:custGeom>
                <a:rect b="b" l="l" r="r" t="t"/>
                <a:pathLst>
                  <a:path extrusionOk="0" h="10695" w="29880">
                    <a:moveTo>
                      <a:pt x="20359" y="1"/>
                    </a:moveTo>
                    <a:lnTo>
                      <a:pt x="17111" y="3359"/>
                    </a:lnTo>
                    <a:lnTo>
                      <a:pt x="5799" y="3359"/>
                    </a:lnTo>
                    <a:lnTo>
                      <a:pt x="1" y="9126"/>
                    </a:lnTo>
                    <a:lnTo>
                      <a:pt x="1" y="10694"/>
                    </a:lnTo>
                    <a:lnTo>
                      <a:pt x="191" y="10694"/>
                    </a:lnTo>
                    <a:lnTo>
                      <a:pt x="191" y="9205"/>
                    </a:lnTo>
                    <a:lnTo>
                      <a:pt x="5878" y="3565"/>
                    </a:lnTo>
                    <a:lnTo>
                      <a:pt x="17190" y="3565"/>
                    </a:lnTo>
                    <a:lnTo>
                      <a:pt x="20438" y="191"/>
                    </a:lnTo>
                    <a:lnTo>
                      <a:pt x="29405" y="191"/>
                    </a:lnTo>
                    <a:lnTo>
                      <a:pt x="29737" y="507"/>
                    </a:lnTo>
                    <a:lnTo>
                      <a:pt x="29880" y="365"/>
                    </a:lnTo>
                    <a:lnTo>
                      <a:pt x="29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2182175" y="2199825"/>
                <a:ext cx="1311375" cy="282025"/>
              </a:xfrm>
              <a:custGeom>
                <a:rect b="b" l="l" r="r" t="t"/>
                <a:pathLst>
                  <a:path extrusionOk="0" h="11281" w="52455">
                    <a:moveTo>
                      <a:pt x="23907" y="0"/>
                    </a:moveTo>
                    <a:lnTo>
                      <a:pt x="20659" y="3359"/>
                    </a:lnTo>
                    <a:lnTo>
                      <a:pt x="9347" y="3359"/>
                    </a:lnTo>
                    <a:lnTo>
                      <a:pt x="1505" y="11090"/>
                    </a:lnTo>
                    <a:lnTo>
                      <a:pt x="0" y="11090"/>
                    </a:lnTo>
                    <a:lnTo>
                      <a:pt x="0" y="11280"/>
                    </a:lnTo>
                    <a:lnTo>
                      <a:pt x="1584" y="11280"/>
                    </a:lnTo>
                    <a:lnTo>
                      <a:pt x="9426" y="3565"/>
                    </a:lnTo>
                    <a:lnTo>
                      <a:pt x="20738" y="3565"/>
                    </a:lnTo>
                    <a:lnTo>
                      <a:pt x="23986" y="190"/>
                    </a:lnTo>
                    <a:lnTo>
                      <a:pt x="52455" y="190"/>
                    </a:lnTo>
                    <a:lnTo>
                      <a:pt x="52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3182625" y="2105550"/>
                <a:ext cx="901850" cy="61825"/>
              </a:xfrm>
              <a:custGeom>
                <a:rect b="b" l="l" r="r" t="t"/>
                <a:pathLst>
                  <a:path extrusionOk="0" h="2473" w="36074">
                    <a:moveTo>
                      <a:pt x="33254" y="1"/>
                    </a:moveTo>
                    <a:lnTo>
                      <a:pt x="33254" y="207"/>
                    </a:lnTo>
                    <a:lnTo>
                      <a:pt x="34094" y="207"/>
                    </a:lnTo>
                    <a:lnTo>
                      <a:pt x="35646" y="2187"/>
                    </a:lnTo>
                    <a:lnTo>
                      <a:pt x="31559" y="2187"/>
                    </a:lnTo>
                    <a:lnTo>
                      <a:pt x="29658" y="207"/>
                    </a:lnTo>
                    <a:lnTo>
                      <a:pt x="27709" y="207"/>
                    </a:lnTo>
                    <a:lnTo>
                      <a:pt x="26014" y="1981"/>
                    </a:lnTo>
                    <a:lnTo>
                      <a:pt x="15986" y="1981"/>
                    </a:lnTo>
                    <a:lnTo>
                      <a:pt x="14417" y="207"/>
                    </a:lnTo>
                    <a:lnTo>
                      <a:pt x="1901" y="207"/>
                    </a:lnTo>
                    <a:lnTo>
                      <a:pt x="0" y="2361"/>
                    </a:lnTo>
                    <a:lnTo>
                      <a:pt x="159" y="2472"/>
                    </a:lnTo>
                    <a:lnTo>
                      <a:pt x="2012" y="397"/>
                    </a:lnTo>
                    <a:lnTo>
                      <a:pt x="14338" y="397"/>
                    </a:lnTo>
                    <a:lnTo>
                      <a:pt x="15906" y="2187"/>
                    </a:lnTo>
                    <a:lnTo>
                      <a:pt x="26093" y="2187"/>
                    </a:lnTo>
                    <a:lnTo>
                      <a:pt x="27788" y="397"/>
                    </a:lnTo>
                    <a:lnTo>
                      <a:pt x="29578" y="397"/>
                    </a:lnTo>
                    <a:lnTo>
                      <a:pt x="31480" y="2377"/>
                    </a:lnTo>
                    <a:lnTo>
                      <a:pt x="36074" y="2377"/>
                    </a:lnTo>
                    <a:lnTo>
                      <a:pt x="3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3306975" y="2135275"/>
                <a:ext cx="934350" cy="79225"/>
              </a:xfrm>
              <a:custGeom>
                <a:rect b="b" l="l" r="r" t="t"/>
                <a:pathLst>
                  <a:path extrusionOk="0" h="3169" w="37374">
                    <a:moveTo>
                      <a:pt x="96" y="0"/>
                    </a:moveTo>
                    <a:lnTo>
                      <a:pt x="96" y="206"/>
                    </a:lnTo>
                    <a:lnTo>
                      <a:pt x="8730" y="206"/>
                    </a:lnTo>
                    <a:lnTo>
                      <a:pt x="10932" y="2376"/>
                    </a:lnTo>
                    <a:lnTo>
                      <a:pt x="37168" y="2376"/>
                    </a:lnTo>
                    <a:lnTo>
                      <a:pt x="37168" y="2978"/>
                    </a:lnTo>
                    <a:lnTo>
                      <a:pt x="11012" y="2978"/>
                    </a:lnTo>
                    <a:lnTo>
                      <a:pt x="8809" y="792"/>
                    </a:lnTo>
                    <a:lnTo>
                      <a:pt x="1" y="792"/>
                    </a:lnTo>
                    <a:lnTo>
                      <a:pt x="1" y="998"/>
                    </a:lnTo>
                    <a:lnTo>
                      <a:pt x="8730" y="998"/>
                    </a:lnTo>
                    <a:lnTo>
                      <a:pt x="10932" y="3169"/>
                    </a:lnTo>
                    <a:lnTo>
                      <a:pt x="37374" y="3169"/>
                    </a:lnTo>
                    <a:lnTo>
                      <a:pt x="37374" y="2186"/>
                    </a:lnTo>
                    <a:lnTo>
                      <a:pt x="11012" y="2186"/>
                    </a:lnTo>
                    <a:lnTo>
                      <a:pt x="88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2627350" y="2303600"/>
                <a:ext cx="1638525" cy="516475"/>
              </a:xfrm>
              <a:custGeom>
                <a:rect b="b" l="l" r="r" t="t"/>
                <a:pathLst>
                  <a:path extrusionOk="0" h="20659" w="65541">
                    <a:moveTo>
                      <a:pt x="40747" y="0"/>
                    </a:moveTo>
                    <a:lnTo>
                      <a:pt x="34743" y="5941"/>
                    </a:lnTo>
                    <a:lnTo>
                      <a:pt x="31923" y="5941"/>
                    </a:lnTo>
                    <a:lnTo>
                      <a:pt x="29420" y="3375"/>
                    </a:lnTo>
                    <a:lnTo>
                      <a:pt x="21293" y="3375"/>
                    </a:lnTo>
                    <a:lnTo>
                      <a:pt x="13926" y="10694"/>
                    </a:lnTo>
                    <a:lnTo>
                      <a:pt x="8016" y="10694"/>
                    </a:lnTo>
                    <a:lnTo>
                      <a:pt x="6844" y="11882"/>
                    </a:lnTo>
                    <a:lnTo>
                      <a:pt x="3660" y="11882"/>
                    </a:lnTo>
                    <a:lnTo>
                      <a:pt x="2377" y="13245"/>
                    </a:lnTo>
                    <a:lnTo>
                      <a:pt x="2377" y="17189"/>
                    </a:lnTo>
                    <a:lnTo>
                      <a:pt x="0" y="19645"/>
                    </a:lnTo>
                    <a:lnTo>
                      <a:pt x="0" y="20659"/>
                    </a:lnTo>
                    <a:lnTo>
                      <a:pt x="190" y="20659"/>
                    </a:lnTo>
                    <a:lnTo>
                      <a:pt x="190" y="19724"/>
                    </a:lnTo>
                    <a:lnTo>
                      <a:pt x="2567" y="17269"/>
                    </a:lnTo>
                    <a:lnTo>
                      <a:pt x="2567" y="13324"/>
                    </a:lnTo>
                    <a:lnTo>
                      <a:pt x="3739" y="12088"/>
                    </a:lnTo>
                    <a:lnTo>
                      <a:pt x="6923" y="12088"/>
                    </a:lnTo>
                    <a:lnTo>
                      <a:pt x="8096" y="10900"/>
                    </a:lnTo>
                    <a:lnTo>
                      <a:pt x="14005" y="10900"/>
                    </a:lnTo>
                    <a:lnTo>
                      <a:pt x="21372" y="3565"/>
                    </a:lnTo>
                    <a:lnTo>
                      <a:pt x="29341" y="3565"/>
                    </a:lnTo>
                    <a:lnTo>
                      <a:pt x="31844" y="6147"/>
                    </a:lnTo>
                    <a:lnTo>
                      <a:pt x="34838" y="6147"/>
                    </a:lnTo>
                    <a:lnTo>
                      <a:pt x="40826" y="206"/>
                    </a:lnTo>
                    <a:lnTo>
                      <a:pt x="55354" y="206"/>
                    </a:lnTo>
                    <a:lnTo>
                      <a:pt x="57144" y="1980"/>
                    </a:lnTo>
                    <a:lnTo>
                      <a:pt x="65541" y="1980"/>
                    </a:lnTo>
                    <a:lnTo>
                      <a:pt x="65541" y="1790"/>
                    </a:lnTo>
                    <a:lnTo>
                      <a:pt x="57223" y="1790"/>
                    </a:lnTo>
                    <a:lnTo>
                      <a:pt x="55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a:off x="2216225" y="2328550"/>
                <a:ext cx="1225450" cy="460250"/>
              </a:xfrm>
              <a:custGeom>
                <a:rect b="b" l="l" r="r" t="t"/>
                <a:pathLst>
                  <a:path extrusionOk="0" h="18410" w="49018">
                    <a:moveTo>
                      <a:pt x="37928" y="0"/>
                    </a:moveTo>
                    <a:lnTo>
                      <a:pt x="31242" y="6923"/>
                    </a:lnTo>
                    <a:lnTo>
                      <a:pt x="13039" y="6923"/>
                    </a:lnTo>
                    <a:lnTo>
                      <a:pt x="9950" y="10076"/>
                    </a:lnTo>
                    <a:lnTo>
                      <a:pt x="9902" y="10092"/>
                    </a:lnTo>
                    <a:lnTo>
                      <a:pt x="9902" y="12357"/>
                    </a:lnTo>
                    <a:lnTo>
                      <a:pt x="7130" y="15162"/>
                    </a:lnTo>
                    <a:lnTo>
                      <a:pt x="7130" y="17110"/>
                    </a:lnTo>
                    <a:lnTo>
                      <a:pt x="5878" y="18219"/>
                    </a:lnTo>
                    <a:lnTo>
                      <a:pt x="2488" y="18219"/>
                    </a:lnTo>
                    <a:lnTo>
                      <a:pt x="1189" y="17031"/>
                    </a:lnTo>
                    <a:lnTo>
                      <a:pt x="1" y="17031"/>
                    </a:lnTo>
                    <a:lnTo>
                      <a:pt x="1" y="17221"/>
                    </a:lnTo>
                    <a:lnTo>
                      <a:pt x="1141" y="17221"/>
                    </a:lnTo>
                    <a:lnTo>
                      <a:pt x="2409" y="18409"/>
                    </a:lnTo>
                    <a:lnTo>
                      <a:pt x="5942" y="18409"/>
                    </a:lnTo>
                    <a:lnTo>
                      <a:pt x="7336" y="17189"/>
                    </a:lnTo>
                    <a:lnTo>
                      <a:pt x="7336" y="15241"/>
                    </a:lnTo>
                    <a:lnTo>
                      <a:pt x="10108" y="12437"/>
                    </a:lnTo>
                    <a:lnTo>
                      <a:pt x="10108" y="10171"/>
                    </a:lnTo>
                    <a:lnTo>
                      <a:pt x="13118" y="7129"/>
                    </a:lnTo>
                    <a:lnTo>
                      <a:pt x="31321" y="7129"/>
                    </a:lnTo>
                    <a:lnTo>
                      <a:pt x="38007" y="190"/>
                    </a:lnTo>
                    <a:lnTo>
                      <a:pt x="45912" y="190"/>
                    </a:lnTo>
                    <a:lnTo>
                      <a:pt x="48780" y="2963"/>
                    </a:lnTo>
                    <a:lnTo>
                      <a:pt x="48796" y="3834"/>
                    </a:lnTo>
                    <a:lnTo>
                      <a:pt x="45992" y="982"/>
                    </a:lnTo>
                    <a:lnTo>
                      <a:pt x="37928" y="982"/>
                    </a:lnTo>
                    <a:lnTo>
                      <a:pt x="31242" y="7716"/>
                    </a:lnTo>
                    <a:lnTo>
                      <a:pt x="13372" y="7716"/>
                    </a:lnTo>
                    <a:lnTo>
                      <a:pt x="12279" y="8872"/>
                    </a:lnTo>
                    <a:lnTo>
                      <a:pt x="12279" y="10884"/>
                    </a:lnTo>
                    <a:lnTo>
                      <a:pt x="12484" y="10884"/>
                    </a:lnTo>
                    <a:lnTo>
                      <a:pt x="12484" y="8951"/>
                    </a:lnTo>
                    <a:lnTo>
                      <a:pt x="13451" y="7922"/>
                    </a:lnTo>
                    <a:lnTo>
                      <a:pt x="31321" y="7922"/>
                    </a:lnTo>
                    <a:lnTo>
                      <a:pt x="38007" y="1188"/>
                    </a:lnTo>
                    <a:lnTo>
                      <a:pt x="45912" y="1188"/>
                    </a:lnTo>
                    <a:lnTo>
                      <a:pt x="49017" y="4357"/>
                    </a:lnTo>
                    <a:lnTo>
                      <a:pt x="48986" y="2884"/>
                    </a:lnTo>
                    <a:lnTo>
                      <a:pt x="45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a:off x="2338600" y="2308750"/>
                <a:ext cx="1145850" cy="383400"/>
              </a:xfrm>
              <a:custGeom>
                <a:rect b="b" l="l" r="r" t="t"/>
                <a:pathLst>
                  <a:path extrusionOk="0" h="15336" w="45834">
                    <a:moveTo>
                      <a:pt x="32763" y="0"/>
                    </a:moveTo>
                    <a:lnTo>
                      <a:pt x="25919" y="6923"/>
                    </a:lnTo>
                    <a:lnTo>
                      <a:pt x="10457" y="6923"/>
                    </a:lnTo>
                    <a:lnTo>
                      <a:pt x="8096" y="4547"/>
                    </a:lnTo>
                    <a:lnTo>
                      <a:pt x="4215" y="4547"/>
                    </a:lnTo>
                    <a:lnTo>
                      <a:pt x="3233" y="5513"/>
                    </a:lnTo>
                    <a:lnTo>
                      <a:pt x="3233" y="12009"/>
                    </a:lnTo>
                    <a:lnTo>
                      <a:pt x="1" y="15209"/>
                    </a:lnTo>
                    <a:lnTo>
                      <a:pt x="143" y="15336"/>
                    </a:lnTo>
                    <a:lnTo>
                      <a:pt x="3423" y="12088"/>
                    </a:lnTo>
                    <a:lnTo>
                      <a:pt x="3423" y="5593"/>
                    </a:lnTo>
                    <a:lnTo>
                      <a:pt x="4294" y="4753"/>
                    </a:lnTo>
                    <a:lnTo>
                      <a:pt x="8017" y="4753"/>
                    </a:lnTo>
                    <a:lnTo>
                      <a:pt x="10378" y="7129"/>
                    </a:lnTo>
                    <a:lnTo>
                      <a:pt x="25999" y="7129"/>
                    </a:lnTo>
                    <a:lnTo>
                      <a:pt x="32843" y="190"/>
                    </a:lnTo>
                    <a:lnTo>
                      <a:pt x="43916" y="190"/>
                    </a:lnTo>
                    <a:lnTo>
                      <a:pt x="45691" y="1933"/>
                    </a:lnTo>
                    <a:lnTo>
                      <a:pt x="45833" y="1774"/>
                    </a:lnTo>
                    <a:lnTo>
                      <a:pt x="440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2270875" y="2288925"/>
                <a:ext cx="1995000" cy="386200"/>
              </a:xfrm>
              <a:custGeom>
                <a:rect b="b" l="l" r="r" t="t"/>
                <a:pathLst>
                  <a:path extrusionOk="0" h="15448" w="79800">
                    <a:moveTo>
                      <a:pt x="34886" y="1"/>
                    </a:moveTo>
                    <a:lnTo>
                      <a:pt x="28074" y="6734"/>
                    </a:lnTo>
                    <a:lnTo>
                      <a:pt x="13720" y="6734"/>
                    </a:lnTo>
                    <a:lnTo>
                      <a:pt x="11360" y="4358"/>
                    </a:lnTo>
                    <a:lnTo>
                      <a:pt x="6084" y="4358"/>
                    </a:lnTo>
                    <a:lnTo>
                      <a:pt x="5150" y="5482"/>
                    </a:lnTo>
                    <a:lnTo>
                      <a:pt x="5150" y="11978"/>
                    </a:lnTo>
                    <a:lnTo>
                      <a:pt x="1918" y="15242"/>
                    </a:lnTo>
                    <a:lnTo>
                      <a:pt x="1" y="15242"/>
                    </a:lnTo>
                    <a:lnTo>
                      <a:pt x="1" y="15447"/>
                    </a:lnTo>
                    <a:lnTo>
                      <a:pt x="1997" y="15447"/>
                    </a:lnTo>
                    <a:lnTo>
                      <a:pt x="5340" y="12057"/>
                    </a:lnTo>
                    <a:lnTo>
                      <a:pt x="5340" y="5546"/>
                    </a:lnTo>
                    <a:lnTo>
                      <a:pt x="6179" y="4548"/>
                    </a:lnTo>
                    <a:lnTo>
                      <a:pt x="11281" y="4548"/>
                    </a:lnTo>
                    <a:lnTo>
                      <a:pt x="13641" y="6924"/>
                    </a:lnTo>
                    <a:lnTo>
                      <a:pt x="28153" y="6924"/>
                    </a:lnTo>
                    <a:lnTo>
                      <a:pt x="34997" y="191"/>
                    </a:lnTo>
                    <a:lnTo>
                      <a:pt x="79800" y="191"/>
                    </a:lnTo>
                    <a:lnTo>
                      <a:pt x="798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2607925" y="2239425"/>
                <a:ext cx="850775" cy="188150"/>
              </a:xfrm>
              <a:custGeom>
                <a:rect b="b" l="l" r="r" t="t"/>
                <a:pathLst>
                  <a:path extrusionOk="0" h="7526" w="34031">
                    <a:moveTo>
                      <a:pt x="20580" y="1"/>
                    </a:moveTo>
                    <a:lnTo>
                      <a:pt x="14592" y="5736"/>
                    </a:lnTo>
                    <a:lnTo>
                      <a:pt x="11978" y="5736"/>
                    </a:lnTo>
                    <a:lnTo>
                      <a:pt x="11075" y="4944"/>
                    </a:lnTo>
                    <a:lnTo>
                      <a:pt x="9665" y="4944"/>
                    </a:lnTo>
                    <a:lnTo>
                      <a:pt x="7653" y="6924"/>
                    </a:lnTo>
                    <a:lnTo>
                      <a:pt x="1363" y="6924"/>
                    </a:lnTo>
                    <a:lnTo>
                      <a:pt x="460" y="5942"/>
                    </a:lnTo>
                    <a:lnTo>
                      <a:pt x="5562" y="5942"/>
                    </a:lnTo>
                    <a:lnTo>
                      <a:pt x="7193" y="4310"/>
                    </a:lnTo>
                    <a:lnTo>
                      <a:pt x="7051" y="4167"/>
                    </a:lnTo>
                    <a:lnTo>
                      <a:pt x="5467" y="5736"/>
                    </a:lnTo>
                    <a:lnTo>
                      <a:pt x="1" y="5736"/>
                    </a:lnTo>
                    <a:lnTo>
                      <a:pt x="1268" y="7130"/>
                    </a:lnTo>
                    <a:lnTo>
                      <a:pt x="7732" y="7130"/>
                    </a:lnTo>
                    <a:lnTo>
                      <a:pt x="9744" y="5149"/>
                    </a:lnTo>
                    <a:lnTo>
                      <a:pt x="11011" y="5149"/>
                    </a:lnTo>
                    <a:lnTo>
                      <a:pt x="11899" y="5942"/>
                    </a:lnTo>
                    <a:lnTo>
                      <a:pt x="14671" y="5942"/>
                    </a:lnTo>
                    <a:lnTo>
                      <a:pt x="20660" y="191"/>
                    </a:lnTo>
                    <a:lnTo>
                      <a:pt x="25476" y="191"/>
                    </a:lnTo>
                    <a:lnTo>
                      <a:pt x="32969" y="207"/>
                    </a:lnTo>
                    <a:lnTo>
                      <a:pt x="33540" y="793"/>
                    </a:lnTo>
                    <a:lnTo>
                      <a:pt x="21135" y="793"/>
                    </a:lnTo>
                    <a:lnTo>
                      <a:pt x="14544" y="7320"/>
                    </a:lnTo>
                    <a:lnTo>
                      <a:pt x="10473" y="7320"/>
                    </a:lnTo>
                    <a:lnTo>
                      <a:pt x="10473" y="7526"/>
                    </a:lnTo>
                    <a:lnTo>
                      <a:pt x="14624" y="7526"/>
                    </a:lnTo>
                    <a:lnTo>
                      <a:pt x="21214" y="983"/>
                    </a:lnTo>
                    <a:lnTo>
                      <a:pt x="34031" y="983"/>
                    </a:lnTo>
                    <a:lnTo>
                      <a:pt x="33048" y="16"/>
                    </a:lnTo>
                    <a:lnTo>
                      <a:pt x="25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a:off x="2686750" y="2749175"/>
                <a:ext cx="134675" cy="49125"/>
              </a:xfrm>
              <a:custGeom>
                <a:rect b="b" l="l" r="r" t="t"/>
                <a:pathLst>
                  <a:path extrusionOk="0" h="1965" w="5387">
                    <a:moveTo>
                      <a:pt x="1601" y="0"/>
                    </a:moveTo>
                    <a:lnTo>
                      <a:pt x="1" y="1648"/>
                    </a:lnTo>
                    <a:lnTo>
                      <a:pt x="143" y="1790"/>
                    </a:lnTo>
                    <a:lnTo>
                      <a:pt x="1680" y="206"/>
                    </a:lnTo>
                    <a:lnTo>
                      <a:pt x="3470" y="206"/>
                    </a:lnTo>
                    <a:lnTo>
                      <a:pt x="5229" y="1965"/>
                    </a:lnTo>
                    <a:lnTo>
                      <a:pt x="5387" y="1822"/>
                    </a:lnTo>
                    <a:lnTo>
                      <a:pt x="3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3467400" y="217645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2234450" y="2646575"/>
                <a:ext cx="46750" cy="46775"/>
              </a:xfrm>
              <a:custGeom>
                <a:rect b="b" l="l" r="r" t="t"/>
                <a:pathLst>
                  <a:path extrusionOk="0" h="1871" w="1870">
                    <a:moveTo>
                      <a:pt x="935" y="1"/>
                    </a:moveTo>
                    <a:cubicBezTo>
                      <a:pt x="428" y="1"/>
                      <a:pt x="0" y="429"/>
                      <a:pt x="0" y="936"/>
                    </a:cubicBezTo>
                    <a:cubicBezTo>
                      <a:pt x="0" y="1442"/>
                      <a:pt x="428" y="1870"/>
                      <a:pt x="935" y="1870"/>
                    </a:cubicBezTo>
                    <a:cubicBezTo>
                      <a:pt x="1458" y="1870"/>
                      <a:pt x="1870" y="1442"/>
                      <a:pt x="1870" y="936"/>
                    </a:cubicBezTo>
                    <a:cubicBezTo>
                      <a:pt x="1870" y="429"/>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a:off x="2175025" y="2735700"/>
                <a:ext cx="46775" cy="46750"/>
              </a:xfrm>
              <a:custGeom>
                <a:rect b="b" l="l" r="r" t="t"/>
                <a:pathLst>
                  <a:path extrusionOk="0" h="1870" w="1871">
                    <a:moveTo>
                      <a:pt x="936" y="0"/>
                    </a:moveTo>
                    <a:cubicBezTo>
                      <a:pt x="429" y="0"/>
                      <a:pt x="1" y="428"/>
                      <a:pt x="1" y="935"/>
                    </a:cubicBezTo>
                    <a:cubicBezTo>
                      <a:pt x="1" y="1442"/>
                      <a:pt x="429" y="1870"/>
                      <a:pt x="936" y="1870"/>
                    </a:cubicBezTo>
                    <a:cubicBezTo>
                      <a:pt x="1458" y="1870"/>
                      <a:pt x="1870" y="1442"/>
                      <a:pt x="1870" y="935"/>
                    </a:cubicBezTo>
                    <a:cubicBezTo>
                      <a:pt x="1870" y="428"/>
                      <a:pt x="1458" y="0"/>
                      <a:pt x="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2502175" y="2587175"/>
                <a:ext cx="46375" cy="46750"/>
              </a:xfrm>
              <a:custGeom>
                <a:rect b="b" l="l" r="r" t="t"/>
                <a:pathLst>
                  <a:path extrusionOk="0" h="1870" w="1855">
                    <a:moveTo>
                      <a:pt x="920" y="0"/>
                    </a:moveTo>
                    <a:cubicBezTo>
                      <a:pt x="413" y="0"/>
                      <a:pt x="1" y="428"/>
                      <a:pt x="1" y="935"/>
                    </a:cubicBezTo>
                    <a:cubicBezTo>
                      <a:pt x="1" y="1442"/>
                      <a:pt x="413" y="1870"/>
                      <a:pt x="920" y="1870"/>
                    </a:cubicBezTo>
                    <a:cubicBezTo>
                      <a:pt x="1443" y="1870"/>
                      <a:pt x="1854" y="1442"/>
                      <a:pt x="1854" y="935"/>
                    </a:cubicBezTo>
                    <a:cubicBezTo>
                      <a:pt x="1854" y="428"/>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2774275" y="2309925"/>
                <a:ext cx="46775" cy="46775"/>
              </a:xfrm>
              <a:custGeom>
                <a:rect b="b" l="l" r="r" t="t"/>
                <a:pathLst>
                  <a:path extrusionOk="0" h="1871" w="1871">
                    <a:moveTo>
                      <a:pt x="935" y="1"/>
                    </a:moveTo>
                    <a:cubicBezTo>
                      <a:pt x="413" y="1"/>
                      <a:pt x="1" y="428"/>
                      <a:pt x="1" y="935"/>
                    </a:cubicBezTo>
                    <a:cubicBezTo>
                      <a:pt x="1" y="1442"/>
                      <a:pt x="413" y="1870"/>
                      <a:pt x="935" y="1870"/>
                    </a:cubicBezTo>
                    <a:cubicBezTo>
                      <a:pt x="1442" y="1870"/>
                      <a:pt x="1870" y="1442"/>
                      <a:pt x="1870" y="935"/>
                    </a:cubicBezTo>
                    <a:cubicBezTo>
                      <a:pt x="1870" y="428"/>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2803975" y="2780450"/>
                <a:ext cx="46775" cy="46375"/>
              </a:xfrm>
              <a:custGeom>
                <a:rect b="b" l="l" r="r" t="t"/>
                <a:pathLst>
                  <a:path extrusionOk="0" h="1855" w="1871">
                    <a:moveTo>
                      <a:pt x="936" y="1"/>
                    </a:moveTo>
                    <a:cubicBezTo>
                      <a:pt x="413" y="1"/>
                      <a:pt x="1" y="413"/>
                      <a:pt x="1" y="935"/>
                    </a:cubicBezTo>
                    <a:cubicBezTo>
                      <a:pt x="1" y="1442"/>
                      <a:pt x="413" y="1854"/>
                      <a:pt x="936" y="1854"/>
                    </a:cubicBezTo>
                    <a:cubicBezTo>
                      <a:pt x="1443" y="1854"/>
                      <a:pt x="1870" y="1442"/>
                      <a:pt x="1870" y="935"/>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a:off x="3462250" y="2334875"/>
                <a:ext cx="46750" cy="46375"/>
              </a:xfrm>
              <a:custGeom>
                <a:rect b="b" l="l" r="r" t="t"/>
                <a:pathLst>
                  <a:path extrusionOk="0" h="1855" w="1870">
                    <a:moveTo>
                      <a:pt x="935" y="1"/>
                    </a:moveTo>
                    <a:cubicBezTo>
                      <a:pt x="428" y="1"/>
                      <a:pt x="0" y="413"/>
                      <a:pt x="0" y="935"/>
                    </a:cubicBezTo>
                    <a:cubicBezTo>
                      <a:pt x="0" y="1442"/>
                      <a:pt x="428" y="1854"/>
                      <a:pt x="935" y="1854"/>
                    </a:cubicBezTo>
                    <a:cubicBezTo>
                      <a:pt x="1458" y="1854"/>
                      <a:pt x="1870" y="1442"/>
                      <a:pt x="1870" y="935"/>
                    </a:cubicBezTo>
                    <a:cubicBezTo>
                      <a:pt x="1870" y="413"/>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a:off x="3165600" y="2141600"/>
                <a:ext cx="46350" cy="46750"/>
              </a:xfrm>
              <a:custGeom>
                <a:rect b="b" l="l" r="r" t="t"/>
                <a:pathLst>
                  <a:path extrusionOk="0" h="1870" w="1854">
                    <a:moveTo>
                      <a:pt x="919" y="1"/>
                    </a:moveTo>
                    <a:cubicBezTo>
                      <a:pt x="412" y="1"/>
                      <a:pt x="0" y="428"/>
                      <a:pt x="0" y="935"/>
                    </a:cubicBezTo>
                    <a:cubicBezTo>
                      <a:pt x="0" y="1442"/>
                      <a:pt x="412" y="1870"/>
                      <a:pt x="919" y="1870"/>
                    </a:cubicBezTo>
                    <a:cubicBezTo>
                      <a:pt x="1442" y="1870"/>
                      <a:pt x="1854" y="1442"/>
                      <a:pt x="1854" y="935"/>
                    </a:cubicBezTo>
                    <a:cubicBezTo>
                      <a:pt x="1854" y="428"/>
                      <a:pt x="1442" y="1"/>
                      <a:pt x="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a:off x="2843600" y="2404200"/>
                <a:ext cx="46750" cy="46350"/>
              </a:xfrm>
              <a:custGeom>
                <a:rect b="b" l="l" r="r" t="t"/>
                <a:pathLst>
                  <a:path extrusionOk="0" h="1854" w="1870">
                    <a:moveTo>
                      <a:pt x="935" y="0"/>
                    </a:moveTo>
                    <a:cubicBezTo>
                      <a:pt x="412" y="0"/>
                      <a:pt x="0" y="412"/>
                      <a:pt x="0" y="935"/>
                    </a:cubicBezTo>
                    <a:cubicBezTo>
                      <a:pt x="0" y="1442"/>
                      <a:pt x="412" y="1854"/>
                      <a:pt x="935" y="1854"/>
                    </a:cubicBezTo>
                    <a:cubicBezTo>
                      <a:pt x="1442" y="1854"/>
                      <a:pt x="1870" y="1442"/>
                      <a:pt x="1870" y="935"/>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p:nvPr/>
            </p:nvSpPr>
            <p:spPr>
              <a:xfrm>
                <a:off x="2249500" y="2483400"/>
                <a:ext cx="46350" cy="46375"/>
              </a:xfrm>
              <a:custGeom>
                <a:rect b="b" l="l" r="r" t="t"/>
                <a:pathLst>
                  <a:path extrusionOk="0" h="1855" w="1854">
                    <a:moveTo>
                      <a:pt x="935" y="1"/>
                    </a:moveTo>
                    <a:cubicBezTo>
                      <a:pt x="412" y="1"/>
                      <a:pt x="0" y="413"/>
                      <a:pt x="0" y="935"/>
                    </a:cubicBezTo>
                    <a:cubicBezTo>
                      <a:pt x="0" y="1442"/>
                      <a:pt x="412" y="1854"/>
                      <a:pt x="935" y="1854"/>
                    </a:cubicBezTo>
                    <a:cubicBezTo>
                      <a:pt x="1442" y="1854"/>
                      <a:pt x="1854" y="1442"/>
                      <a:pt x="1854" y="935"/>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p:nvPr/>
            </p:nvSpPr>
            <p:spPr>
              <a:xfrm>
                <a:off x="2864575" y="2111500"/>
                <a:ext cx="217075" cy="25375"/>
              </a:xfrm>
              <a:custGeom>
                <a:rect b="b" l="l" r="r" t="t"/>
                <a:pathLst>
                  <a:path extrusionOk="0" h="1015" w="8683">
                    <a:moveTo>
                      <a:pt x="8556" y="0"/>
                    </a:moveTo>
                    <a:lnTo>
                      <a:pt x="7700" y="808"/>
                    </a:lnTo>
                    <a:lnTo>
                      <a:pt x="730" y="808"/>
                    </a:lnTo>
                    <a:lnTo>
                      <a:pt x="128" y="238"/>
                    </a:lnTo>
                    <a:lnTo>
                      <a:pt x="1" y="381"/>
                    </a:lnTo>
                    <a:lnTo>
                      <a:pt x="650" y="1014"/>
                    </a:lnTo>
                    <a:lnTo>
                      <a:pt x="7780" y="1014"/>
                    </a:lnTo>
                    <a:lnTo>
                      <a:pt x="8683" y="143"/>
                    </a:lnTo>
                    <a:lnTo>
                      <a:pt x="85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a:off x="3067775" y="2079025"/>
                <a:ext cx="46750" cy="46350"/>
              </a:xfrm>
              <a:custGeom>
                <a:rect b="b" l="l" r="r" t="t"/>
                <a:pathLst>
                  <a:path extrusionOk="0" h="1854" w="1870">
                    <a:moveTo>
                      <a:pt x="935" y="0"/>
                    </a:moveTo>
                    <a:cubicBezTo>
                      <a:pt x="428" y="0"/>
                      <a:pt x="0" y="412"/>
                      <a:pt x="0" y="919"/>
                    </a:cubicBezTo>
                    <a:cubicBezTo>
                      <a:pt x="0" y="1442"/>
                      <a:pt x="428"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a:off x="2827750" y="2071900"/>
                <a:ext cx="51500" cy="51500"/>
              </a:xfrm>
              <a:custGeom>
                <a:rect b="b" l="l" r="r" t="t"/>
                <a:pathLst>
                  <a:path extrusionOk="0" h="2060" w="2060">
                    <a:moveTo>
                      <a:pt x="1030" y="174"/>
                    </a:moveTo>
                    <a:cubicBezTo>
                      <a:pt x="1490" y="174"/>
                      <a:pt x="1870" y="555"/>
                      <a:pt x="1870" y="1014"/>
                    </a:cubicBezTo>
                    <a:cubicBezTo>
                      <a:pt x="1870" y="1474"/>
                      <a:pt x="1490" y="1838"/>
                      <a:pt x="1030" y="1838"/>
                    </a:cubicBezTo>
                    <a:cubicBezTo>
                      <a:pt x="571" y="1838"/>
                      <a:pt x="206" y="1474"/>
                      <a:pt x="206" y="1014"/>
                    </a:cubicBezTo>
                    <a:cubicBezTo>
                      <a:pt x="206" y="555"/>
                      <a:pt x="571" y="174"/>
                      <a:pt x="1030" y="174"/>
                    </a:cubicBezTo>
                    <a:close/>
                    <a:moveTo>
                      <a:pt x="1030" y="0"/>
                    </a:moveTo>
                    <a:cubicBezTo>
                      <a:pt x="476" y="0"/>
                      <a:pt x="0" y="460"/>
                      <a:pt x="0" y="1030"/>
                    </a:cubicBezTo>
                    <a:cubicBezTo>
                      <a:pt x="0" y="1600"/>
                      <a:pt x="476" y="2060"/>
                      <a:pt x="1030" y="2060"/>
                    </a:cubicBezTo>
                    <a:cubicBezTo>
                      <a:pt x="1601" y="2060"/>
                      <a:pt x="2060" y="1584"/>
                      <a:pt x="2060" y="1030"/>
                    </a:cubicBezTo>
                    <a:cubicBezTo>
                      <a:pt x="2060" y="460"/>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a:off x="3261825" y="2119425"/>
                <a:ext cx="51525" cy="51500"/>
              </a:xfrm>
              <a:custGeom>
                <a:rect b="b" l="l" r="r" t="t"/>
                <a:pathLst>
                  <a:path extrusionOk="0" h="2060" w="2061">
                    <a:moveTo>
                      <a:pt x="1031" y="206"/>
                    </a:moveTo>
                    <a:cubicBezTo>
                      <a:pt x="1490" y="206"/>
                      <a:pt x="1870" y="571"/>
                      <a:pt x="1870" y="1030"/>
                    </a:cubicBezTo>
                    <a:cubicBezTo>
                      <a:pt x="1870" y="1490"/>
                      <a:pt x="1490" y="1870"/>
                      <a:pt x="1031" y="1870"/>
                    </a:cubicBezTo>
                    <a:cubicBezTo>
                      <a:pt x="587" y="1870"/>
                      <a:pt x="207" y="1490"/>
                      <a:pt x="207" y="1030"/>
                    </a:cubicBezTo>
                    <a:cubicBezTo>
                      <a:pt x="207" y="571"/>
                      <a:pt x="587" y="206"/>
                      <a:pt x="1031" y="206"/>
                    </a:cubicBezTo>
                    <a:close/>
                    <a:moveTo>
                      <a:pt x="1031" y="0"/>
                    </a:moveTo>
                    <a:cubicBezTo>
                      <a:pt x="460" y="0"/>
                      <a:pt x="1" y="460"/>
                      <a:pt x="1" y="1030"/>
                    </a:cubicBezTo>
                    <a:cubicBezTo>
                      <a:pt x="1" y="1600"/>
                      <a:pt x="476" y="2060"/>
                      <a:pt x="1031" y="2060"/>
                    </a:cubicBezTo>
                    <a:cubicBezTo>
                      <a:pt x="1585" y="2060"/>
                      <a:pt x="2060" y="1600"/>
                      <a:pt x="2060" y="1030"/>
                    </a:cubicBezTo>
                    <a:cubicBezTo>
                      <a:pt x="2060" y="460"/>
                      <a:pt x="1585" y="0"/>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a:off x="3004400" y="2223575"/>
                <a:ext cx="51500" cy="51525"/>
              </a:xfrm>
              <a:custGeom>
                <a:rect b="b" l="l" r="r" t="t"/>
                <a:pathLst>
                  <a:path extrusionOk="0" h="2061" w="2060">
                    <a:moveTo>
                      <a:pt x="1030" y="191"/>
                    </a:moveTo>
                    <a:cubicBezTo>
                      <a:pt x="1489" y="191"/>
                      <a:pt x="1870" y="571"/>
                      <a:pt x="1870" y="1031"/>
                    </a:cubicBezTo>
                    <a:cubicBezTo>
                      <a:pt x="1870" y="1474"/>
                      <a:pt x="1489" y="1855"/>
                      <a:pt x="1030" y="1855"/>
                    </a:cubicBezTo>
                    <a:cubicBezTo>
                      <a:pt x="586" y="1855"/>
                      <a:pt x="206" y="1474"/>
                      <a:pt x="206" y="1031"/>
                    </a:cubicBezTo>
                    <a:cubicBezTo>
                      <a:pt x="206" y="571"/>
                      <a:pt x="586" y="191"/>
                      <a:pt x="1030" y="191"/>
                    </a:cubicBezTo>
                    <a:close/>
                    <a:moveTo>
                      <a:pt x="1030" y="1"/>
                    </a:moveTo>
                    <a:cubicBezTo>
                      <a:pt x="460" y="1"/>
                      <a:pt x="0" y="445"/>
                      <a:pt x="0" y="1031"/>
                    </a:cubicBezTo>
                    <a:cubicBezTo>
                      <a:pt x="0" y="1601"/>
                      <a:pt x="476" y="2060"/>
                      <a:pt x="1030" y="2060"/>
                    </a:cubicBezTo>
                    <a:cubicBezTo>
                      <a:pt x="1584" y="2060"/>
                      <a:pt x="2060" y="1601"/>
                      <a:pt x="2060" y="1031"/>
                    </a:cubicBezTo>
                    <a:cubicBezTo>
                      <a:pt x="2060" y="445"/>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a:off x="2301375" y="2683825"/>
                <a:ext cx="51525" cy="51500"/>
              </a:xfrm>
              <a:custGeom>
                <a:rect b="b" l="l" r="r" t="t"/>
                <a:pathLst>
                  <a:path extrusionOk="0" h="2060" w="2061">
                    <a:moveTo>
                      <a:pt x="1030" y="206"/>
                    </a:moveTo>
                    <a:cubicBezTo>
                      <a:pt x="1490" y="206"/>
                      <a:pt x="1870" y="570"/>
                      <a:pt x="1870" y="1030"/>
                    </a:cubicBezTo>
                    <a:cubicBezTo>
                      <a:pt x="1870" y="1489"/>
                      <a:pt x="1490" y="1869"/>
                      <a:pt x="1030" y="1869"/>
                    </a:cubicBezTo>
                    <a:cubicBezTo>
                      <a:pt x="571" y="1869"/>
                      <a:pt x="207" y="1489"/>
                      <a:pt x="207" y="1030"/>
                    </a:cubicBezTo>
                    <a:cubicBezTo>
                      <a:pt x="207" y="570"/>
                      <a:pt x="587" y="206"/>
                      <a:pt x="1030" y="206"/>
                    </a:cubicBezTo>
                    <a:close/>
                    <a:moveTo>
                      <a:pt x="1030" y="0"/>
                    </a:moveTo>
                    <a:cubicBezTo>
                      <a:pt x="460" y="0"/>
                      <a:pt x="1" y="459"/>
                      <a:pt x="1" y="1030"/>
                    </a:cubicBezTo>
                    <a:cubicBezTo>
                      <a:pt x="1" y="1600"/>
                      <a:pt x="476" y="2060"/>
                      <a:pt x="1030" y="2060"/>
                    </a:cubicBezTo>
                    <a:cubicBezTo>
                      <a:pt x="1585" y="2060"/>
                      <a:pt x="2060" y="1600"/>
                      <a:pt x="2060" y="1030"/>
                    </a:cubicBezTo>
                    <a:cubicBezTo>
                      <a:pt x="2060" y="459"/>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a:off x="2133050" y="2456075"/>
                <a:ext cx="51525" cy="51525"/>
              </a:xfrm>
              <a:custGeom>
                <a:rect b="b" l="l" r="r" t="t"/>
                <a:pathLst>
                  <a:path extrusionOk="0" h="2061" w="2061">
                    <a:moveTo>
                      <a:pt x="1030" y="206"/>
                    </a:moveTo>
                    <a:cubicBezTo>
                      <a:pt x="1490" y="206"/>
                      <a:pt x="1870" y="571"/>
                      <a:pt x="1870" y="1030"/>
                    </a:cubicBezTo>
                    <a:cubicBezTo>
                      <a:pt x="1870" y="1490"/>
                      <a:pt x="1490" y="1870"/>
                      <a:pt x="1030" y="1870"/>
                    </a:cubicBezTo>
                    <a:cubicBezTo>
                      <a:pt x="587" y="1870"/>
                      <a:pt x="207" y="1490"/>
                      <a:pt x="207" y="1030"/>
                    </a:cubicBezTo>
                    <a:cubicBezTo>
                      <a:pt x="207" y="571"/>
                      <a:pt x="587" y="206"/>
                      <a:pt x="1030" y="206"/>
                    </a:cubicBezTo>
                    <a:close/>
                    <a:moveTo>
                      <a:pt x="1030" y="1"/>
                    </a:moveTo>
                    <a:cubicBezTo>
                      <a:pt x="460" y="1"/>
                      <a:pt x="1" y="460"/>
                      <a:pt x="1" y="1030"/>
                    </a:cubicBezTo>
                    <a:cubicBezTo>
                      <a:pt x="1" y="1601"/>
                      <a:pt x="476" y="2060"/>
                      <a:pt x="1030" y="2060"/>
                    </a:cubicBezTo>
                    <a:cubicBezTo>
                      <a:pt x="1585" y="2060"/>
                      <a:pt x="2060" y="1601"/>
                      <a:pt x="2060" y="1030"/>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9"/>
              <p:cNvSpPr/>
              <p:nvPr/>
            </p:nvSpPr>
            <p:spPr>
              <a:xfrm>
                <a:off x="2603575" y="2817275"/>
                <a:ext cx="51525" cy="51925"/>
              </a:xfrm>
              <a:custGeom>
                <a:rect b="b" l="l" r="r" t="t"/>
                <a:pathLst>
                  <a:path extrusionOk="0" h="2077" w="2061">
                    <a:moveTo>
                      <a:pt x="1030" y="207"/>
                    </a:moveTo>
                    <a:cubicBezTo>
                      <a:pt x="1490" y="207"/>
                      <a:pt x="1854" y="587"/>
                      <a:pt x="1854" y="1047"/>
                    </a:cubicBezTo>
                    <a:cubicBezTo>
                      <a:pt x="1854" y="1490"/>
                      <a:pt x="1490" y="1870"/>
                      <a:pt x="1030" y="1870"/>
                    </a:cubicBezTo>
                    <a:cubicBezTo>
                      <a:pt x="571" y="1870"/>
                      <a:pt x="191" y="1490"/>
                      <a:pt x="191" y="1047"/>
                    </a:cubicBezTo>
                    <a:cubicBezTo>
                      <a:pt x="191" y="587"/>
                      <a:pt x="571" y="207"/>
                      <a:pt x="1030" y="207"/>
                    </a:cubicBezTo>
                    <a:close/>
                    <a:moveTo>
                      <a:pt x="1030" y="1"/>
                    </a:moveTo>
                    <a:cubicBezTo>
                      <a:pt x="460" y="1"/>
                      <a:pt x="1" y="492"/>
                      <a:pt x="1" y="1031"/>
                    </a:cubicBezTo>
                    <a:cubicBezTo>
                      <a:pt x="1" y="1617"/>
                      <a:pt x="476" y="2076"/>
                      <a:pt x="1030" y="2076"/>
                    </a:cubicBezTo>
                    <a:cubicBezTo>
                      <a:pt x="1585" y="2076"/>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2647925" y="2782825"/>
                <a:ext cx="51525" cy="51525"/>
              </a:xfrm>
              <a:custGeom>
                <a:rect b="b" l="l" r="r" t="t"/>
                <a:pathLst>
                  <a:path extrusionOk="0" h="2061" w="2061">
                    <a:moveTo>
                      <a:pt x="1031" y="207"/>
                    </a:moveTo>
                    <a:cubicBezTo>
                      <a:pt x="1490" y="207"/>
                      <a:pt x="1870" y="571"/>
                      <a:pt x="1870" y="1030"/>
                    </a:cubicBezTo>
                    <a:cubicBezTo>
                      <a:pt x="1870" y="1490"/>
                      <a:pt x="1490" y="1870"/>
                      <a:pt x="1031" y="1870"/>
                    </a:cubicBezTo>
                    <a:cubicBezTo>
                      <a:pt x="587" y="1870"/>
                      <a:pt x="207" y="1490"/>
                      <a:pt x="207" y="1030"/>
                    </a:cubicBezTo>
                    <a:cubicBezTo>
                      <a:pt x="207" y="571"/>
                      <a:pt x="587" y="207"/>
                      <a:pt x="1031" y="207"/>
                    </a:cubicBezTo>
                    <a:close/>
                    <a:moveTo>
                      <a:pt x="1031" y="1"/>
                    </a:moveTo>
                    <a:cubicBezTo>
                      <a:pt x="460" y="1"/>
                      <a:pt x="1" y="476"/>
                      <a:pt x="1" y="1030"/>
                    </a:cubicBezTo>
                    <a:cubicBezTo>
                      <a:pt x="1" y="1601"/>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a:off x="3964850" y="2084975"/>
                <a:ext cx="51500" cy="51500"/>
              </a:xfrm>
              <a:custGeom>
                <a:rect b="b" l="l" r="r" t="t"/>
                <a:pathLst>
                  <a:path extrusionOk="0" h="2060" w="2060">
                    <a:moveTo>
                      <a:pt x="1030" y="190"/>
                    </a:moveTo>
                    <a:cubicBezTo>
                      <a:pt x="1490" y="190"/>
                      <a:pt x="1870" y="570"/>
                      <a:pt x="1870" y="1030"/>
                    </a:cubicBezTo>
                    <a:cubicBezTo>
                      <a:pt x="1870" y="1473"/>
                      <a:pt x="1490" y="1854"/>
                      <a:pt x="1030" y="1854"/>
                    </a:cubicBezTo>
                    <a:cubicBezTo>
                      <a:pt x="587" y="1854"/>
                      <a:pt x="206" y="1473"/>
                      <a:pt x="206" y="1030"/>
                    </a:cubicBezTo>
                    <a:cubicBezTo>
                      <a:pt x="206" y="570"/>
                      <a:pt x="587" y="190"/>
                      <a:pt x="1030" y="190"/>
                    </a:cubicBezTo>
                    <a:close/>
                    <a:moveTo>
                      <a:pt x="1030" y="0"/>
                    </a:moveTo>
                    <a:cubicBezTo>
                      <a:pt x="460" y="0"/>
                      <a:pt x="0" y="444"/>
                      <a:pt x="0" y="1030"/>
                    </a:cubicBezTo>
                    <a:cubicBezTo>
                      <a:pt x="0"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2" name="Google Shape;432;p9"/>
            <p:cNvPicPr preferRelativeResize="0"/>
            <p:nvPr/>
          </p:nvPicPr>
          <p:blipFill>
            <a:blip r:embed="rId3">
              <a:alphaModFix amt="40000"/>
            </a:blip>
            <a:stretch>
              <a:fillRect/>
            </a:stretch>
          </p:blipFill>
          <p:spPr>
            <a:xfrm>
              <a:off x="7323150" y="4207425"/>
              <a:ext cx="1177350" cy="1177350"/>
            </a:xfrm>
            <a:prstGeom prst="rect">
              <a:avLst/>
            </a:prstGeom>
            <a:noFill/>
            <a:ln>
              <a:noFill/>
            </a:ln>
          </p:spPr>
        </p:pic>
        <p:pic>
          <p:nvPicPr>
            <p:cNvPr id="433" name="Google Shape;433;p9"/>
            <p:cNvPicPr preferRelativeResize="0"/>
            <p:nvPr/>
          </p:nvPicPr>
          <p:blipFill>
            <a:blip r:embed="rId3">
              <a:alphaModFix amt="40000"/>
            </a:blip>
            <a:stretch>
              <a:fillRect/>
            </a:stretch>
          </p:blipFill>
          <p:spPr>
            <a:xfrm>
              <a:off x="8282150" y="3559675"/>
              <a:ext cx="1177350" cy="1177350"/>
            </a:xfrm>
            <a:prstGeom prst="rect">
              <a:avLst/>
            </a:prstGeom>
            <a:noFill/>
            <a:ln>
              <a:noFill/>
            </a:ln>
          </p:spPr>
        </p:pic>
        <p:pic>
          <p:nvPicPr>
            <p:cNvPr id="434" name="Google Shape;434;p9"/>
            <p:cNvPicPr preferRelativeResize="0"/>
            <p:nvPr/>
          </p:nvPicPr>
          <p:blipFill>
            <a:blip r:embed="rId3">
              <a:alphaModFix amt="40000"/>
            </a:blip>
            <a:stretch>
              <a:fillRect/>
            </a:stretch>
          </p:blipFill>
          <p:spPr>
            <a:xfrm>
              <a:off x="8363950" y="4332825"/>
              <a:ext cx="1177350" cy="117735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5" name="Shape 435"/>
        <p:cNvGrpSpPr/>
        <p:nvPr/>
      </p:nvGrpSpPr>
      <p:grpSpPr>
        <a:xfrm>
          <a:off x="0" y="0"/>
          <a:ext cx="0" cy="0"/>
          <a:chOff x="0" y="0"/>
          <a:chExt cx="0" cy="0"/>
        </a:xfrm>
      </p:grpSpPr>
      <p:pic>
        <p:nvPicPr>
          <p:cNvPr id="436" name="Google Shape;436;p10"/>
          <p:cNvPicPr preferRelativeResize="0"/>
          <p:nvPr/>
        </p:nvPicPr>
        <p:blipFill>
          <a:blip r:embed="rId2">
            <a:alphaModFix amt="20000"/>
          </a:blip>
          <a:stretch>
            <a:fillRect/>
          </a:stretch>
        </p:blipFill>
        <p:spPr>
          <a:xfrm>
            <a:off x="0" y="0"/>
            <a:ext cx="9144002" cy="5143500"/>
          </a:xfrm>
          <a:prstGeom prst="rect">
            <a:avLst/>
          </a:prstGeom>
          <a:noFill/>
          <a:ln>
            <a:noFill/>
          </a:ln>
        </p:spPr>
      </p:pic>
      <p:sp>
        <p:nvSpPr>
          <p:cNvPr id="437" name="Google Shape;437;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38" name="Google Shape;438;p10"/>
          <p:cNvGrpSpPr/>
          <p:nvPr/>
        </p:nvGrpSpPr>
        <p:grpSpPr>
          <a:xfrm>
            <a:off x="-1642006" y="-243575"/>
            <a:ext cx="3539356" cy="2528970"/>
            <a:chOff x="-1642006" y="-243575"/>
            <a:chExt cx="3539356" cy="2528970"/>
          </a:xfrm>
        </p:grpSpPr>
        <p:grpSp>
          <p:nvGrpSpPr>
            <p:cNvPr id="439" name="Google Shape;439;p10"/>
            <p:cNvGrpSpPr/>
            <p:nvPr/>
          </p:nvGrpSpPr>
          <p:grpSpPr>
            <a:xfrm flipH="1">
              <a:off x="-1642006" y="159248"/>
              <a:ext cx="3134546" cy="2126147"/>
              <a:chOff x="2280775" y="570800"/>
              <a:chExt cx="1702725" cy="1154950"/>
            </a:xfrm>
          </p:grpSpPr>
          <p:sp>
            <p:nvSpPr>
              <p:cNvPr id="440" name="Google Shape;440;p10"/>
              <p:cNvSpPr/>
              <p:nvPr/>
            </p:nvSpPr>
            <p:spPr>
              <a:xfrm>
                <a:off x="2562775" y="1179175"/>
                <a:ext cx="1420725" cy="546575"/>
              </a:xfrm>
              <a:custGeom>
                <a:rect b="b" l="l" r="r" t="t"/>
                <a:pathLst>
                  <a:path extrusionOk="0" h="21863" w="56829">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a:off x="2385350" y="1087275"/>
                <a:ext cx="1598150" cy="574325"/>
              </a:xfrm>
              <a:custGeom>
                <a:rect b="b" l="l" r="r" t="t"/>
                <a:pathLst>
                  <a:path extrusionOk="0" h="22973" w="63926">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a:off x="2329900" y="1057575"/>
                <a:ext cx="1653600" cy="579075"/>
              </a:xfrm>
              <a:custGeom>
                <a:rect b="b" l="l" r="r" t="t"/>
                <a:pathLst>
                  <a:path extrusionOk="0" h="23163" w="66144">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2547725" y="1017975"/>
                <a:ext cx="1435775" cy="598875"/>
              </a:xfrm>
              <a:custGeom>
                <a:rect b="b" l="l" r="r" t="t"/>
                <a:pathLst>
                  <a:path extrusionOk="0" h="23955" w="57431">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a:off x="2442775" y="978350"/>
                <a:ext cx="1540725" cy="613925"/>
              </a:xfrm>
              <a:custGeom>
                <a:rect b="b" l="l" r="r" t="t"/>
                <a:pathLst>
                  <a:path extrusionOk="0" h="24557" w="61629">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0"/>
              <p:cNvSpPr/>
              <p:nvPr/>
            </p:nvSpPr>
            <p:spPr>
              <a:xfrm>
                <a:off x="2676850" y="934800"/>
                <a:ext cx="1306650" cy="637675"/>
              </a:xfrm>
              <a:custGeom>
                <a:rect b="b" l="l" r="r" t="t"/>
                <a:pathLst>
                  <a:path extrusionOk="0" h="25507" w="52266">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0"/>
              <p:cNvSpPr/>
              <p:nvPr/>
            </p:nvSpPr>
            <p:spPr>
              <a:xfrm>
                <a:off x="2508525" y="824675"/>
                <a:ext cx="1474975" cy="722850"/>
              </a:xfrm>
              <a:custGeom>
                <a:rect b="b" l="l" r="r" t="t"/>
                <a:pathLst>
                  <a:path extrusionOk="0" h="28914" w="58999">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0"/>
              <p:cNvSpPr/>
              <p:nvPr/>
            </p:nvSpPr>
            <p:spPr>
              <a:xfrm>
                <a:off x="2413850" y="804875"/>
                <a:ext cx="1569650" cy="718100"/>
              </a:xfrm>
              <a:custGeom>
                <a:rect b="b" l="l" r="r" t="t"/>
                <a:pathLst>
                  <a:path extrusionOk="0" h="28724" w="62786">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0"/>
              <p:cNvSpPr/>
              <p:nvPr/>
            </p:nvSpPr>
            <p:spPr>
              <a:xfrm>
                <a:off x="2946975" y="1316600"/>
                <a:ext cx="1036525" cy="166775"/>
              </a:xfrm>
              <a:custGeom>
                <a:rect b="b" l="l" r="r" t="t"/>
                <a:pathLst>
                  <a:path extrusionOk="0" h="6671" w="41461">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0"/>
              <p:cNvSpPr/>
              <p:nvPr/>
            </p:nvSpPr>
            <p:spPr>
              <a:xfrm>
                <a:off x="2770325" y="666250"/>
                <a:ext cx="1213175" cy="752550"/>
              </a:xfrm>
              <a:custGeom>
                <a:rect b="b" l="l" r="r" t="t"/>
                <a:pathLst>
                  <a:path extrusionOk="0" h="30102" w="48527">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0"/>
              <p:cNvSpPr/>
              <p:nvPr/>
            </p:nvSpPr>
            <p:spPr>
              <a:xfrm>
                <a:off x="2864575" y="798150"/>
                <a:ext cx="1118925" cy="606000"/>
              </a:xfrm>
              <a:custGeom>
                <a:rect b="b" l="l" r="r" t="t"/>
                <a:pathLst>
                  <a:path extrusionOk="0" h="24240" w="44757">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0"/>
              <p:cNvSpPr/>
              <p:nvPr/>
            </p:nvSpPr>
            <p:spPr>
              <a:xfrm>
                <a:off x="2857050" y="695175"/>
                <a:ext cx="1126450" cy="684025"/>
              </a:xfrm>
              <a:custGeom>
                <a:rect b="b" l="l" r="r" t="t"/>
                <a:pathLst>
                  <a:path extrusionOk="0" h="27361" w="45058">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0"/>
              <p:cNvSpPr/>
              <p:nvPr/>
            </p:nvSpPr>
            <p:spPr>
              <a:xfrm>
                <a:off x="2567525" y="596950"/>
                <a:ext cx="1415975" cy="728000"/>
              </a:xfrm>
              <a:custGeom>
                <a:rect b="b" l="l" r="r" t="t"/>
                <a:pathLst>
                  <a:path extrusionOk="0" h="29120" w="56639">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0"/>
              <p:cNvSpPr/>
              <p:nvPr/>
            </p:nvSpPr>
            <p:spPr>
              <a:xfrm>
                <a:off x="2357225" y="1123325"/>
                <a:ext cx="46750" cy="46350"/>
              </a:xfrm>
              <a:custGeom>
                <a:rect b="b" l="l" r="r" t="t"/>
                <a:pathLst>
                  <a:path extrusionOk="0" h="1854" w="187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0"/>
              <p:cNvSpPr/>
              <p:nvPr/>
            </p:nvSpPr>
            <p:spPr>
              <a:xfrm>
                <a:off x="2748525" y="633375"/>
                <a:ext cx="46775" cy="46375"/>
              </a:xfrm>
              <a:custGeom>
                <a:rect b="b" l="l" r="r" t="t"/>
                <a:pathLst>
                  <a:path extrusionOk="0" h="1855" w="1871">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0"/>
              <p:cNvSpPr/>
              <p:nvPr/>
            </p:nvSpPr>
            <p:spPr>
              <a:xfrm>
                <a:off x="2842800" y="682900"/>
                <a:ext cx="46375" cy="46350"/>
              </a:xfrm>
              <a:custGeom>
                <a:rect b="b" l="l" r="r" t="t"/>
                <a:pathLst>
                  <a:path extrusionOk="0" h="1854" w="1855">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0"/>
              <p:cNvSpPr/>
              <p:nvPr/>
            </p:nvSpPr>
            <p:spPr>
              <a:xfrm>
                <a:off x="2530700" y="1148275"/>
                <a:ext cx="46375" cy="46350"/>
              </a:xfrm>
              <a:custGeom>
                <a:rect b="b" l="l" r="r" t="t"/>
                <a:pathLst>
                  <a:path extrusionOk="0" h="1854" w="1855">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0"/>
              <p:cNvSpPr/>
              <p:nvPr/>
            </p:nvSpPr>
            <p:spPr>
              <a:xfrm>
                <a:off x="2916875" y="1286900"/>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0"/>
              <p:cNvSpPr/>
              <p:nvPr/>
            </p:nvSpPr>
            <p:spPr>
              <a:xfrm>
                <a:off x="2280775" y="1031425"/>
                <a:ext cx="51525" cy="51525"/>
              </a:xfrm>
              <a:custGeom>
                <a:rect b="b" l="l" r="r" t="t"/>
                <a:pathLst>
                  <a:path extrusionOk="0" h="2061" w="2061">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0"/>
              <p:cNvSpPr/>
              <p:nvPr/>
            </p:nvSpPr>
            <p:spPr>
              <a:xfrm>
                <a:off x="2364750" y="842900"/>
                <a:ext cx="51525" cy="51925"/>
              </a:xfrm>
              <a:custGeom>
                <a:rect b="b" l="l" r="r" t="t"/>
                <a:pathLst>
                  <a:path extrusionOk="0" h="2077" w="2061">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0"/>
              <p:cNvSpPr/>
              <p:nvPr/>
            </p:nvSpPr>
            <p:spPr>
              <a:xfrm>
                <a:off x="2468925" y="9027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0"/>
              <p:cNvSpPr/>
              <p:nvPr/>
            </p:nvSpPr>
            <p:spPr>
              <a:xfrm>
                <a:off x="2637250" y="8928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0"/>
              <p:cNvSpPr/>
              <p:nvPr/>
            </p:nvSpPr>
            <p:spPr>
              <a:xfrm>
                <a:off x="2394450" y="952225"/>
                <a:ext cx="51525" cy="51500"/>
              </a:xfrm>
              <a:custGeom>
                <a:rect b="b" l="l" r="r" t="t"/>
                <a:pathLst>
                  <a:path extrusionOk="0" h="2060" w="2061">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0"/>
              <p:cNvSpPr/>
              <p:nvPr/>
            </p:nvSpPr>
            <p:spPr>
              <a:xfrm>
                <a:off x="2498625" y="991825"/>
                <a:ext cx="51500" cy="51500"/>
              </a:xfrm>
              <a:custGeom>
                <a:rect b="b" l="l" r="r" t="t"/>
                <a:pathLst>
                  <a:path extrusionOk="0" h="2060" w="206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0"/>
              <p:cNvSpPr/>
              <p:nvPr/>
            </p:nvSpPr>
            <p:spPr>
              <a:xfrm>
                <a:off x="2840025" y="749025"/>
                <a:ext cx="51525" cy="51525"/>
              </a:xfrm>
              <a:custGeom>
                <a:rect b="b" l="l" r="r" t="t"/>
                <a:pathLst>
                  <a:path extrusionOk="0" h="2061" w="2061">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0"/>
              <p:cNvSpPr/>
              <p:nvPr/>
            </p:nvSpPr>
            <p:spPr>
              <a:xfrm>
                <a:off x="2518425" y="570800"/>
                <a:ext cx="51500" cy="51525"/>
              </a:xfrm>
              <a:custGeom>
                <a:rect b="b" l="l" r="r" t="t"/>
                <a:pathLst>
                  <a:path extrusionOk="0" h="2061" w="206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6" name="Google Shape;466;p10"/>
            <p:cNvPicPr preferRelativeResize="0"/>
            <p:nvPr/>
          </p:nvPicPr>
          <p:blipFill>
            <a:blip r:embed="rId3">
              <a:alphaModFix amt="40000"/>
            </a:blip>
            <a:stretch>
              <a:fillRect/>
            </a:stretch>
          </p:blipFill>
          <p:spPr>
            <a:xfrm>
              <a:off x="-293125" y="888100"/>
              <a:ext cx="1177350" cy="1177350"/>
            </a:xfrm>
            <a:prstGeom prst="rect">
              <a:avLst/>
            </a:prstGeom>
            <a:noFill/>
            <a:ln>
              <a:noFill/>
            </a:ln>
          </p:spPr>
        </p:pic>
        <p:pic>
          <p:nvPicPr>
            <p:cNvPr id="467" name="Google Shape;467;p10"/>
            <p:cNvPicPr preferRelativeResize="0"/>
            <p:nvPr/>
          </p:nvPicPr>
          <p:blipFill>
            <a:blip r:embed="rId3">
              <a:alphaModFix amt="40000"/>
            </a:blip>
            <a:stretch>
              <a:fillRect/>
            </a:stretch>
          </p:blipFill>
          <p:spPr>
            <a:xfrm>
              <a:off x="720000" y="633650"/>
              <a:ext cx="1177350" cy="1177350"/>
            </a:xfrm>
            <a:prstGeom prst="rect">
              <a:avLst/>
            </a:prstGeom>
            <a:noFill/>
            <a:ln>
              <a:noFill/>
            </a:ln>
          </p:spPr>
        </p:pic>
        <p:pic>
          <p:nvPicPr>
            <p:cNvPr id="468" name="Google Shape;468;p10"/>
            <p:cNvPicPr preferRelativeResize="0"/>
            <p:nvPr/>
          </p:nvPicPr>
          <p:blipFill>
            <a:blip r:embed="rId3">
              <a:alphaModFix amt="40000"/>
            </a:blip>
            <a:stretch>
              <a:fillRect/>
            </a:stretch>
          </p:blipFill>
          <p:spPr>
            <a:xfrm>
              <a:off x="0" y="-243575"/>
              <a:ext cx="1177350" cy="1177350"/>
            </a:xfrm>
            <a:prstGeom prst="rect">
              <a:avLst/>
            </a:prstGeom>
            <a:noFill/>
            <a:ln>
              <a:noFill/>
            </a:ln>
          </p:spPr>
        </p:pic>
      </p:grpSp>
      <p:grpSp>
        <p:nvGrpSpPr>
          <p:cNvPr id="469" name="Google Shape;469;p10"/>
          <p:cNvGrpSpPr/>
          <p:nvPr/>
        </p:nvGrpSpPr>
        <p:grpSpPr>
          <a:xfrm>
            <a:off x="7370500" y="2551650"/>
            <a:ext cx="1600406" cy="3176028"/>
            <a:chOff x="7370500" y="2551650"/>
            <a:chExt cx="1600406" cy="3176028"/>
          </a:xfrm>
        </p:grpSpPr>
        <p:grpSp>
          <p:nvGrpSpPr>
            <p:cNvPr id="470" name="Google Shape;470;p10"/>
            <p:cNvGrpSpPr/>
            <p:nvPr/>
          </p:nvGrpSpPr>
          <p:grpSpPr>
            <a:xfrm flipH="1">
              <a:off x="7929690" y="3156034"/>
              <a:ext cx="1041216" cy="2571644"/>
              <a:chOff x="4709050" y="974800"/>
              <a:chExt cx="684425" cy="1690425"/>
            </a:xfrm>
          </p:grpSpPr>
          <p:sp>
            <p:nvSpPr>
              <p:cNvPr id="471" name="Google Shape;471;p10"/>
              <p:cNvSpPr/>
              <p:nvPr/>
            </p:nvSpPr>
            <p:spPr>
              <a:xfrm>
                <a:off x="4909450" y="1554625"/>
                <a:ext cx="445600" cy="869400"/>
              </a:xfrm>
              <a:custGeom>
                <a:rect b="b" l="l" r="r" t="t"/>
                <a:pathLst>
                  <a:path extrusionOk="0" h="34776" w="17824">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0"/>
              <p:cNvSpPr/>
              <p:nvPr/>
            </p:nvSpPr>
            <p:spPr>
              <a:xfrm>
                <a:off x="5210875" y="1019950"/>
                <a:ext cx="139425" cy="359250"/>
              </a:xfrm>
              <a:custGeom>
                <a:rect b="b" l="l" r="r" t="t"/>
                <a:pathLst>
                  <a:path extrusionOk="0" h="14370" w="5577">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0"/>
              <p:cNvSpPr/>
              <p:nvPr/>
            </p:nvSpPr>
            <p:spPr>
              <a:xfrm>
                <a:off x="4850050" y="1150250"/>
                <a:ext cx="460650" cy="1218325"/>
              </a:xfrm>
              <a:custGeom>
                <a:rect b="b" l="l" r="r" t="t"/>
                <a:pathLst>
                  <a:path extrusionOk="0" h="48733" w="18426">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0"/>
              <p:cNvSpPr/>
              <p:nvPr/>
            </p:nvSpPr>
            <p:spPr>
              <a:xfrm>
                <a:off x="4830250" y="1265900"/>
                <a:ext cx="383425" cy="1145050"/>
              </a:xfrm>
              <a:custGeom>
                <a:rect b="b" l="l" r="r" t="t"/>
                <a:pathLst>
                  <a:path extrusionOk="0" h="45802" w="15337">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0"/>
              <p:cNvSpPr/>
              <p:nvPr/>
            </p:nvSpPr>
            <p:spPr>
              <a:xfrm>
                <a:off x="4810450" y="1204500"/>
                <a:ext cx="386175" cy="1412000"/>
              </a:xfrm>
              <a:custGeom>
                <a:rect b="b" l="l" r="r" t="t"/>
                <a:pathLst>
                  <a:path extrusionOk="0" h="56480" w="15447">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0"/>
              <p:cNvSpPr/>
              <p:nvPr/>
            </p:nvSpPr>
            <p:spPr>
              <a:xfrm>
                <a:off x="4746675" y="1534825"/>
                <a:ext cx="192525" cy="533125"/>
              </a:xfrm>
              <a:custGeom>
                <a:rect b="b" l="l" r="r" t="t"/>
                <a:pathLst>
                  <a:path extrusionOk="0" h="21325" w="7701">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0"/>
              <p:cNvSpPr/>
              <p:nvPr/>
            </p:nvSpPr>
            <p:spPr>
              <a:xfrm>
                <a:off x="4780750" y="1797025"/>
                <a:ext cx="168350" cy="692350"/>
              </a:xfrm>
              <a:custGeom>
                <a:rect b="b" l="l" r="r" t="t"/>
                <a:pathLst>
                  <a:path extrusionOk="0" h="27694" w="6734">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0"/>
              <p:cNvSpPr/>
              <p:nvPr/>
            </p:nvSpPr>
            <p:spPr>
              <a:xfrm>
                <a:off x="5346725" y="1534425"/>
                <a:ext cx="46750" cy="46375"/>
              </a:xfrm>
              <a:custGeom>
                <a:rect b="b" l="l" r="r" t="t"/>
                <a:pathLst>
                  <a:path extrusionOk="0" h="1855" w="187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0"/>
              <p:cNvSpPr/>
              <p:nvPr/>
            </p:nvSpPr>
            <p:spPr>
              <a:xfrm>
                <a:off x="5262750" y="974800"/>
                <a:ext cx="46375" cy="46350"/>
              </a:xfrm>
              <a:custGeom>
                <a:rect b="b" l="l" r="r" t="t"/>
                <a:pathLst>
                  <a:path extrusionOk="0" h="1854" w="1855">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0"/>
              <p:cNvSpPr/>
              <p:nvPr/>
            </p:nvSpPr>
            <p:spPr>
              <a:xfrm>
                <a:off x="4861525" y="2390725"/>
                <a:ext cx="46775" cy="46375"/>
              </a:xfrm>
              <a:custGeom>
                <a:rect b="b" l="l" r="r" t="t"/>
                <a:pathLst>
                  <a:path extrusionOk="0" h="1855" w="1871">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0"/>
              <p:cNvSpPr/>
              <p:nvPr/>
            </p:nvSpPr>
            <p:spPr>
              <a:xfrm>
                <a:off x="4920950" y="1772075"/>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0"/>
              <p:cNvSpPr/>
              <p:nvPr/>
            </p:nvSpPr>
            <p:spPr>
              <a:xfrm>
                <a:off x="4709050" y="2059225"/>
                <a:ext cx="46375" cy="46350"/>
              </a:xfrm>
              <a:custGeom>
                <a:rect b="b" l="l" r="r" t="t"/>
                <a:pathLst>
                  <a:path extrusionOk="0" h="1854" w="1855">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0"/>
              <p:cNvSpPr/>
              <p:nvPr/>
            </p:nvSpPr>
            <p:spPr>
              <a:xfrm>
                <a:off x="5109075" y="1435425"/>
                <a:ext cx="46775" cy="46350"/>
              </a:xfrm>
              <a:custGeom>
                <a:rect b="b" l="l" r="r" t="t"/>
                <a:pathLst>
                  <a:path extrusionOk="0" h="1854" w="1871">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0"/>
              <p:cNvSpPr/>
              <p:nvPr/>
            </p:nvSpPr>
            <p:spPr>
              <a:xfrm>
                <a:off x="5188300" y="1360950"/>
                <a:ext cx="46750" cy="46375"/>
              </a:xfrm>
              <a:custGeom>
                <a:rect b="b" l="l" r="r" t="t"/>
                <a:pathLst>
                  <a:path extrusionOk="0" h="1855" w="187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0"/>
              <p:cNvSpPr/>
              <p:nvPr/>
            </p:nvSpPr>
            <p:spPr>
              <a:xfrm>
                <a:off x="5250075" y="1101150"/>
                <a:ext cx="51525" cy="51500"/>
              </a:xfrm>
              <a:custGeom>
                <a:rect b="b" l="l" r="r" t="t"/>
                <a:pathLst>
                  <a:path extrusionOk="0" h="2060" w="2061">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0"/>
              <p:cNvSpPr/>
              <p:nvPr/>
            </p:nvSpPr>
            <p:spPr>
              <a:xfrm>
                <a:off x="5166100" y="1155400"/>
                <a:ext cx="51525" cy="51500"/>
              </a:xfrm>
              <a:custGeom>
                <a:rect b="b" l="l" r="r" t="t"/>
                <a:pathLst>
                  <a:path extrusionOk="0" h="2060" w="2061">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0"/>
              <p:cNvSpPr/>
              <p:nvPr/>
            </p:nvSpPr>
            <p:spPr>
              <a:xfrm>
                <a:off x="5205725" y="1229850"/>
                <a:ext cx="51500" cy="51525"/>
              </a:xfrm>
              <a:custGeom>
                <a:rect b="b" l="l" r="r" t="t"/>
                <a:pathLst>
                  <a:path extrusionOk="0" h="2061" w="206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0"/>
              <p:cNvSpPr/>
              <p:nvPr/>
            </p:nvSpPr>
            <p:spPr>
              <a:xfrm>
                <a:off x="4844100" y="1695225"/>
                <a:ext cx="51525" cy="51525"/>
              </a:xfrm>
              <a:custGeom>
                <a:rect b="b" l="l" r="r" t="t"/>
                <a:pathLst>
                  <a:path extrusionOk="0" h="2061" w="2061">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0"/>
              <p:cNvSpPr/>
              <p:nvPr/>
            </p:nvSpPr>
            <p:spPr>
              <a:xfrm>
                <a:off x="4787075" y="2613700"/>
                <a:ext cx="51900" cy="51525"/>
              </a:xfrm>
              <a:custGeom>
                <a:rect b="b" l="l" r="r" t="t"/>
                <a:pathLst>
                  <a:path extrusionOk="0" h="2061" w="2076">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0"/>
              <p:cNvSpPr/>
              <p:nvPr/>
            </p:nvSpPr>
            <p:spPr>
              <a:xfrm>
                <a:off x="4752625" y="2486975"/>
                <a:ext cx="51500" cy="51500"/>
              </a:xfrm>
              <a:custGeom>
                <a:rect b="b" l="l" r="r" t="t"/>
                <a:pathLst>
                  <a:path extrusionOk="0" h="2060" w="206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0"/>
              <p:cNvSpPr/>
              <p:nvPr/>
            </p:nvSpPr>
            <p:spPr>
              <a:xfrm>
                <a:off x="4950250" y="2421625"/>
                <a:ext cx="51525" cy="51500"/>
              </a:xfrm>
              <a:custGeom>
                <a:rect b="b" l="l" r="r" t="t"/>
                <a:pathLst>
                  <a:path extrusionOk="0" h="2060" w="2061">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2" name="Google Shape;492;p10"/>
            <p:cNvPicPr preferRelativeResize="0"/>
            <p:nvPr/>
          </p:nvPicPr>
          <p:blipFill>
            <a:blip r:embed="rId3">
              <a:alphaModFix amt="40000"/>
            </a:blip>
            <a:stretch>
              <a:fillRect/>
            </a:stretch>
          </p:blipFill>
          <p:spPr>
            <a:xfrm>
              <a:off x="7508525" y="2551650"/>
              <a:ext cx="1177350" cy="1177350"/>
            </a:xfrm>
            <a:prstGeom prst="rect">
              <a:avLst/>
            </a:prstGeom>
            <a:noFill/>
            <a:ln>
              <a:noFill/>
            </a:ln>
          </p:spPr>
        </p:pic>
        <p:pic>
          <p:nvPicPr>
            <p:cNvPr id="493" name="Google Shape;493;p10"/>
            <p:cNvPicPr preferRelativeResize="0"/>
            <p:nvPr/>
          </p:nvPicPr>
          <p:blipFill>
            <a:blip r:embed="rId3">
              <a:alphaModFix amt="40000"/>
            </a:blip>
            <a:stretch>
              <a:fillRect/>
            </a:stretch>
          </p:blipFill>
          <p:spPr>
            <a:xfrm>
              <a:off x="7370500" y="3503225"/>
              <a:ext cx="1177350" cy="117735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Aldrich"/>
              <a:buNone/>
              <a:defRPr sz="3500">
                <a:solidFill>
                  <a:schemeClr val="dk1"/>
                </a:solidFill>
                <a:latin typeface="Aldrich"/>
                <a:ea typeface="Aldrich"/>
                <a:cs typeface="Aldrich"/>
                <a:sym typeface="Aldrich"/>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Saira"/>
              <a:buChar char="●"/>
              <a:defRPr sz="1200">
                <a:solidFill>
                  <a:schemeClr val="dk1"/>
                </a:solidFill>
                <a:latin typeface="Saira"/>
                <a:ea typeface="Saira"/>
                <a:cs typeface="Saira"/>
                <a:sym typeface="Saira"/>
              </a:defRPr>
            </a:lvl1pPr>
            <a:lvl2pPr indent="-304800" lvl="1" marL="9144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2pPr>
            <a:lvl3pPr indent="-304800" lvl="2" marL="13716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3pPr>
            <a:lvl4pPr indent="-304800" lvl="3" marL="18288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4pPr>
            <a:lvl5pPr indent="-304800" lvl="4" marL="22860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5pPr>
            <a:lvl6pPr indent="-304800" lvl="5" marL="27432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6pPr>
            <a:lvl7pPr indent="-304800" lvl="6" marL="32004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7pPr>
            <a:lvl8pPr indent="-304800" lvl="7" marL="3657600" rtl="0">
              <a:lnSpc>
                <a:spcPct val="100000"/>
              </a:lnSpc>
              <a:spcBef>
                <a:spcPts val="1600"/>
              </a:spcBef>
              <a:spcAft>
                <a:spcPts val="0"/>
              </a:spcAft>
              <a:buClr>
                <a:schemeClr val="dk1"/>
              </a:buClr>
              <a:buSzPts val="1200"/>
              <a:buFont typeface="Saira"/>
              <a:buChar char="○"/>
              <a:defRPr sz="1200">
                <a:solidFill>
                  <a:schemeClr val="dk1"/>
                </a:solidFill>
                <a:latin typeface="Saira"/>
                <a:ea typeface="Saira"/>
                <a:cs typeface="Saira"/>
                <a:sym typeface="Saira"/>
              </a:defRPr>
            </a:lvl8pPr>
            <a:lvl9pPr indent="-304800" lvl="8" marL="4114800" rtl="0">
              <a:lnSpc>
                <a:spcPct val="100000"/>
              </a:lnSpc>
              <a:spcBef>
                <a:spcPts val="1600"/>
              </a:spcBef>
              <a:spcAft>
                <a:spcPts val="1600"/>
              </a:spcAft>
              <a:buClr>
                <a:schemeClr val="dk1"/>
              </a:buClr>
              <a:buSzPts val="1200"/>
              <a:buFont typeface="Saira"/>
              <a:buChar char="■"/>
              <a:defRPr sz="1200">
                <a:solidFill>
                  <a:schemeClr val="dk1"/>
                </a:solidFill>
                <a:latin typeface="Saira"/>
                <a:ea typeface="Saira"/>
                <a:cs typeface="Saira"/>
                <a:sym typeface="Sai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accuweather.com" TargetMode="External"/><Relationship Id="rId4" Type="http://schemas.openxmlformats.org/officeDocument/2006/relationships/hyperlink" Target="https://rapidapi.com/tjdh-tjdh-default/api/exchange-rates7/playground/apiendpoint_3734e6a0-dfe6-4bb6-a7ad-b590bd585563"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26"/>
          <p:cNvSpPr txBox="1"/>
          <p:nvPr>
            <p:ph type="ctrTitle"/>
          </p:nvPr>
        </p:nvSpPr>
        <p:spPr>
          <a:xfrm>
            <a:off x="1568700" y="779444"/>
            <a:ext cx="6006600" cy="227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Project Overview</a:t>
            </a:r>
            <a:endParaRPr/>
          </a:p>
        </p:txBody>
      </p:sp>
      <p:sp>
        <p:nvSpPr>
          <p:cNvPr id="1406" name="Google Shape;1406;p26"/>
          <p:cNvSpPr txBox="1"/>
          <p:nvPr>
            <p:ph idx="1" type="subTitle"/>
          </p:nvPr>
        </p:nvSpPr>
        <p:spPr>
          <a:xfrm>
            <a:off x="1673825" y="3691650"/>
            <a:ext cx="5796300" cy="10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 Currency and Vacation Project — Team Four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s-419"/>
              <a:t>Angelina Feakes - Christopher MontesDeOca</a:t>
            </a:r>
            <a:endParaRPr/>
          </a:p>
          <a:p>
            <a:pPr indent="0" lvl="0" marL="0" rtl="0" algn="ctr">
              <a:spcBef>
                <a:spcPts val="0"/>
              </a:spcBef>
              <a:spcAft>
                <a:spcPts val="0"/>
              </a:spcAft>
              <a:buNone/>
            </a:pPr>
            <a:r>
              <a:rPr lang="es-419"/>
              <a:t>Charlotte Breckenridge - John McMonagle</a:t>
            </a:r>
            <a:endParaRPr/>
          </a:p>
        </p:txBody>
      </p:sp>
      <p:cxnSp>
        <p:nvCxnSpPr>
          <p:cNvPr id="1407" name="Google Shape;1407;p26"/>
          <p:cNvCxnSpPr/>
          <p:nvPr/>
        </p:nvCxnSpPr>
        <p:spPr>
          <a:xfrm>
            <a:off x="2145900" y="3459619"/>
            <a:ext cx="4852200" cy="0"/>
          </a:xfrm>
          <a:prstGeom prst="straightConnector1">
            <a:avLst/>
          </a:prstGeom>
          <a:noFill/>
          <a:ln cap="flat" cmpd="sng" w="19050">
            <a:solidFill>
              <a:schemeClr val="dk1"/>
            </a:solidFill>
            <a:prstDash val="solid"/>
            <a:round/>
            <a:headEnd len="med" w="med" type="oval"/>
            <a:tailEnd len="med" w="med" type="oval"/>
          </a:ln>
        </p:spPr>
      </p:cxnSp>
      <p:grpSp>
        <p:nvGrpSpPr>
          <p:cNvPr id="1408" name="Google Shape;1408;p26"/>
          <p:cNvGrpSpPr/>
          <p:nvPr/>
        </p:nvGrpSpPr>
        <p:grpSpPr>
          <a:xfrm>
            <a:off x="0" y="3058850"/>
            <a:ext cx="1731700" cy="3126028"/>
            <a:chOff x="0" y="3058850"/>
            <a:chExt cx="1731700" cy="3126028"/>
          </a:xfrm>
        </p:grpSpPr>
        <p:grpSp>
          <p:nvGrpSpPr>
            <p:cNvPr id="1409" name="Google Shape;1409;p26"/>
            <p:cNvGrpSpPr/>
            <p:nvPr/>
          </p:nvGrpSpPr>
          <p:grpSpPr>
            <a:xfrm>
              <a:off x="256564" y="3613234"/>
              <a:ext cx="1041216" cy="2571644"/>
              <a:chOff x="4709050" y="974800"/>
              <a:chExt cx="684425" cy="1690425"/>
            </a:xfrm>
          </p:grpSpPr>
          <p:sp>
            <p:nvSpPr>
              <p:cNvPr id="1410" name="Google Shape;1410;p26"/>
              <p:cNvSpPr/>
              <p:nvPr/>
            </p:nvSpPr>
            <p:spPr>
              <a:xfrm>
                <a:off x="4909450" y="1554625"/>
                <a:ext cx="445600" cy="869400"/>
              </a:xfrm>
              <a:custGeom>
                <a:rect b="b" l="l" r="r" t="t"/>
                <a:pathLst>
                  <a:path extrusionOk="0" h="34776" w="17824">
                    <a:moveTo>
                      <a:pt x="16303" y="1"/>
                    </a:moveTo>
                    <a:lnTo>
                      <a:pt x="13832" y="2377"/>
                    </a:lnTo>
                    <a:lnTo>
                      <a:pt x="9887" y="2377"/>
                    </a:lnTo>
                    <a:lnTo>
                      <a:pt x="8524" y="3645"/>
                    </a:lnTo>
                    <a:lnTo>
                      <a:pt x="8524" y="6829"/>
                    </a:lnTo>
                    <a:lnTo>
                      <a:pt x="7336" y="8001"/>
                    </a:lnTo>
                    <a:lnTo>
                      <a:pt x="7336" y="13895"/>
                    </a:lnTo>
                    <a:lnTo>
                      <a:pt x="48" y="21246"/>
                    </a:lnTo>
                    <a:lnTo>
                      <a:pt x="1" y="21262"/>
                    </a:lnTo>
                    <a:lnTo>
                      <a:pt x="1" y="29405"/>
                    </a:lnTo>
                    <a:lnTo>
                      <a:pt x="2583" y="31908"/>
                    </a:lnTo>
                    <a:lnTo>
                      <a:pt x="2583" y="34775"/>
                    </a:lnTo>
                    <a:lnTo>
                      <a:pt x="2773" y="34775"/>
                    </a:lnTo>
                    <a:lnTo>
                      <a:pt x="2773" y="31829"/>
                    </a:lnTo>
                    <a:lnTo>
                      <a:pt x="207" y="29325"/>
                    </a:lnTo>
                    <a:lnTo>
                      <a:pt x="207" y="21341"/>
                    </a:lnTo>
                    <a:lnTo>
                      <a:pt x="7526" y="13974"/>
                    </a:lnTo>
                    <a:lnTo>
                      <a:pt x="7526" y="8081"/>
                    </a:lnTo>
                    <a:lnTo>
                      <a:pt x="8714" y="6908"/>
                    </a:lnTo>
                    <a:lnTo>
                      <a:pt x="8714" y="3740"/>
                    </a:lnTo>
                    <a:lnTo>
                      <a:pt x="9966" y="2567"/>
                    </a:lnTo>
                    <a:lnTo>
                      <a:pt x="13911" y="2567"/>
                    </a:lnTo>
                    <a:lnTo>
                      <a:pt x="16382" y="191"/>
                    </a:lnTo>
                    <a:lnTo>
                      <a:pt x="17824" y="191"/>
                    </a:lnTo>
                    <a:lnTo>
                      <a:pt x="17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6"/>
              <p:cNvSpPr/>
              <p:nvPr/>
            </p:nvSpPr>
            <p:spPr>
              <a:xfrm>
                <a:off x="5210875" y="1019950"/>
                <a:ext cx="139425" cy="359250"/>
              </a:xfrm>
              <a:custGeom>
                <a:rect b="b" l="l" r="r" t="t"/>
                <a:pathLst>
                  <a:path extrusionOk="0" h="14370" w="5577">
                    <a:moveTo>
                      <a:pt x="2994" y="0"/>
                    </a:moveTo>
                    <a:lnTo>
                      <a:pt x="2994" y="1426"/>
                    </a:lnTo>
                    <a:lnTo>
                      <a:pt x="5371" y="3977"/>
                    </a:lnTo>
                    <a:lnTo>
                      <a:pt x="5371" y="6290"/>
                    </a:lnTo>
                    <a:lnTo>
                      <a:pt x="4579" y="7240"/>
                    </a:lnTo>
                    <a:lnTo>
                      <a:pt x="4579" y="11280"/>
                    </a:lnTo>
                    <a:lnTo>
                      <a:pt x="3153" y="12864"/>
                    </a:lnTo>
                    <a:lnTo>
                      <a:pt x="1378" y="12864"/>
                    </a:lnTo>
                    <a:lnTo>
                      <a:pt x="0" y="14243"/>
                    </a:lnTo>
                    <a:lnTo>
                      <a:pt x="143" y="14370"/>
                    </a:lnTo>
                    <a:lnTo>
                      <a:pt x="1458" y="13070"/>
                    </a:lnTo>
                    <a:lnTo>
                      <a:pt x="3264" y="13070"/>
                    </a:lnTo>
                    <a:lnTo>
                      <a:pt x="4785" y="11359"/>
                    </a:lnTo>
                    <a:lnTo>
                      <a:pt x="4785" y="7320"/>
                    </a:lnTo>
                    <a:lnTo>
                      <a:pt x="5577" y="6369"/>
                    </a:lnTo>
                    <a:lnTo>
                      <a:pt x="5577" y="3898"/>
                    </a:lnTo>
                    <a:lnTo>
                      <a:pt x="3200" y="1363"/>
                    </a:lnTo>
                    <a:lnTo>
                      <a:pt x="32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6"/>
              <p:cNvSpPr/>
              <p:nvPr/>
            </p:nvSpPr>
            <p:spPr>
              <a:xfrm>
                <a:off x="4850050" y="1150250"/>
                <a:ext cx="460650" cy="1218325"/>
              </a:xfrm>
              <a:custGeom>
                <a:rect b="b" l="l" r="r" t="t"/>
                <a:pathLst>
                  <a:path extrusionOk="0" h="48733" w="18426">
                    <a:moveTo>
                      <a:pt x="17031" y="0"/>
                    </a:moveTo>
                    <a:lnTo>
                      <a:pt x="17031" y="919"/>
                    </a:lnTo>
                    <a:lnTo>
                      <a:pt x="18220" y="2187"/>
                    </a:lnTo>
                    <a:lnTo>
                      <a:pt x="18220" y="5593"/>
                    </a:lnTo>
                    <a:lnTo>
                      <a:pt x="17111" y="6860"/>
                    </a:lnTo>
                    <a:lnTo>
                      <a:pt x="15194" y="6860"/>
                    </a:lnTo>
                    <a:lnTo>
                      <a:pt x="12358" y="9633"/>
                    </a:lnTo>
                    <a:lnTo>
                      <a:pt x="10124" y="9633"/>
                    </a:lnTo>
                    <a:lnTo>
                      <a:pt x="6940" y="12754"/>
                    </a:lnTo>
                    <a:lnTo>
                      <a:pt x="6940" y="30941"/>
                    </a:lnTo>
                    <a:lnTo>
                      <a:pt x="1" y="37643"/>
                    </a:lnTo>
                    <a:lnTo>
                      <a:pt x="1" y="45706"/>
                    </a:lnTo>
                    <a:lnTo>
                      <a:pt x="2900" y="48685"/>
                    </a:lnTo>
                    <a:lnTo>
                      <a:pt x="4357" y="48732"/>
                    </a:lnTo>
                    <a:lnTo>
                      <a:pt x="1189" y="45627"/>
                    </a:lnTo>
                    <a:lnTo>
                      <a:pt x="1189" y="37722"/>
                    </a:lnTo>
                    <a:lnTo>
                      <a:pt x="7922" y="31020"/>
                    </a:lnTo>
                    <a:lnTo>
                      <a:pt x="7922" y="13182"/>
                    </a:lnTo>
                    <a:lnTo>
                      <a:pt x="8952" y="12215"/>
                    </a:lnTo>
                    <a:lnTo>
                      <a:pt x="10900" y="12215"/>
                    </a:lnTo>
                    <a:lnTo>
                      <a:pt x="10900" y="12009"/>
                    </a:lnTo>
                    <a:lnTo>
                      <a:pt x="8872" y="12009"/>
                    </a:lnTo>
                    <a:lnTo>
                      <a:pt x="7732" y="13086"/>
                    </a:lnTo>
                    <a:lnTo>
                      <a:pt x="7732" y="30941"/>
                    </a:lnTo>
                    <a:lnTo>
                      <a:pt x="999" y="37643"/>
                    </a:lnTo>
                    <a:lnTo>
                      <a:pt x="999" y="45706"/>
                    </a:lnTo>
                    <a:lnTo>
                      <a:pt x="3866" y="48526"/>
                    </a:lnTo>
                    <a:lnTo>
                      <a:pt x="2995" y="48495"/>
                    </a:lnTo>
                    <a:lnTo>
                      <a:pt x="207" y="45627"/>
                    </a:lnTo>
                    <a:lnTo>
                      <a:pt x="207" y="37722"/>
                    </a:lnTo>
                    <a:lnTo>
                      <a:pt x="7130" y="31020"/>
                    </a:lnTo>
                    <a:lnTo>
                      <a:pt x="7130" y="12833"/>
                    </a:lnTo>
                    <a:lnTo>
                      <a:pt x="10203" y="9839"/>
                    </a:lnTo>
                    <a:lnTo>
                      <a:pt x="12437" y="9839"/>
                    </a:lnTo>
                    <a:lnTo>
                      <a:pt x="15273" y="7066"/>
                    </a:lnTo>
                    <a:lnTo>
                      <a:pt x="17221" y="7066"/>
                    </a:lnTo>
                    <a:lnTo>
                      <a:pt x="18425" y="5672"/>
                    </a:lnTo>
                    <a:lnTo>
                      <a:pt x="18425" y="2108"/>
                    </a:lnTo>
                    <a:lnTo>
                      <a:pt x="17237" y="840"/>
                    </a:lnTo>
                    <a:lnTo>
                      <a:pt x="172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6"/>
              <p:cNvSpPr/>
              <p:nvPr/>
            </p:nvSpPr>
            <p:spPr>
              <a:xfrm>
                <a:off x="4830250" y="1265900"/>
                <a:ext cx="383425" cy="1145050"/>
              </a:xfrm>
              <a:custGeom>
                <a:rect b="b" l="l" r="r" t="t"/>
                <a:pathLst>
                  <a:path extrusionOk="0" h="45802" w="15337">
                    <a:moveTo>
                      <a:pt x="15193" y="1"/>
                    </a:moveTo>
                    <a:lnTo>
                      <a:pt x="12041" y="3232"/>
                    </a:lnTo>
                    <a:lnTo>
                      <a:pt x="5529" y="3232"/>
                    </a:lnTo>
                    <a:lnTo>
                      <a:pt x="4563" y="4199"/>
                    </a:lnTo>
                    <a:lnTo>
                      <a:pt x="4563" y="8080"/>
                    </a:lnTo>
                    <a:lnTo>
                      <a:pt x="6939" y="10441"/>
                    </a:lnTo>
                    <a:lnTo>
                      <a:pt x="6939" y="25903"/>
                    </a:lnTo>
                    <a:lnTo>
                      <a:pt x="0" y="32731"/>
                    </a:lnTo>
                    <a:lnTo>
                      <a:pt x="0" y="43980"/>
                    </a:lnTo>
                    <a:lnTo>
                      <a:pt x="1806" y="45801"/>
                    </a:lnTo>
                    <a:lnTo>
                      <a:pt x="1949" y="45675"/>
                    </a:lnTo>
                    <a:lnTo>
                      <a:pt x="206" y="43900"/>
                    </a:lnTo>
                    <a:lnTo>
                      <a:pt x="206" y="32811"/>
                    </a:lnTo>
                    <a:lnTo>
                      <a:pt x="7130" y="25982"/>
                    </a:lnTo>
                    <a:lnTo>
                      <a:pt x="7130" y="10362"/>
                    </a:lnTo>
                    <a:lnTo>
                      <a:pt x="4753" y="8001"/>
                    </a:lnTo>
                    <a:lnTo>
                      <a:pt x="4753" y="4278"/>
                    </a:lnTo>
                    <a:lnTo>
                      <a:pt x="5609" y="3423"/>
                    </a:lnTo>
                    <a:lnTo>
                      <a:pt x="12120" y="3423"/>
                    </a:lnTo>
                    <a:lnTo>
                      <a:pt x="15336" y="143"/>
                    </a:lnTo>
                    <a:lnTo>
                      <a:pt x="15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6"/>
              <p:cNvSpPr/>
              <p:nvPr/>
            </p:nvSpPr>
            <p:spPr>
              <a:xfrm>
                <a:off x="4810450" y="1204500"/>
                <a:ext cx="386175" cy="1412000"/>
              </a:xfrm>
              <a:custGeom>
                <a:rect b="b" l="l" r="r" t="t"/>
                <a:pathLst>
                  <a:path extrusionOk="0" h="56480" w="15447">
                    <a:moveTo>
                      <a:pt x="15257" y="1"/>
                    </a:moveTo>
                    <a:lnTo>
                      <a:pt x="15257" y="1649"/>
                    </a:lnTo>
                    <a:lnTo>
                      <a:pt x="11993" y="4896"/>
                    </a:lnTo>
                    <a:lnTo>
                      <a:pt x="5498" y="4896"/>
                    </a:lnTo>
                    <a:lnTo>
                      <a:pt x="4357" y="5831"/>
                    </a:lnTo>
                    <a:lnTo>
                      <a:pt x="4357" y="11107"/>
                    </a:lnTo>
                    <a:lnTo>
                      <a:pt x="6733" y="13451"/>
                    </a:lnTo>
                    <a:lnTo>
                      <a:pt x="6733" y="27805"/>
                    </a:lnTo>
                    <a:lnTo>
                      <a:pt x="0" y="34633"/>
                    </a:lnTo>
                    <a:lnTo>
                      <a:pt x="0" y="56480"/>
                    </a:lnTo>
                    <a:lnTo>
                      <a:pt x="206" y="56480"/>
                    </a:lnTo>
                    <a:lnTo>
                      <a:pt x="206" y="34712"/>
                    </a:lnTo>
                    <a:lnTo>
                      <a:pt x="6939" y="27884"/>
                    </a:lnTo>
                    <a:lnTo>
                      <a:pt x="6939" y="13372"/>
                    </a:lnTo>
                    <a:lnTo>
                      <a:pt x="4563" y="11012"/>
                    </a:lnTo>
                    <a:lnTo>
                      <a:pt x="4563" y="5910"/>
                    </a:lnTo>
                    <a:lnTo>
                      <a:pt x="5577" y="5086"/>
                    </a:lnTo>
                    <a:lnTo>
                      <a:pt x="12056" y="5086"/>
                    </a:lnTo>
                    <a:lnTo>
                      <a:pt x="15447" y="1728"/>
                    </a:lnTo>
                    <a:lnTo>
                      <a:pt x="154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6"/>
              <p:cNvSpPr/>
              <p:nvPr/>
            </p:nvSpPr>
            <p:spPr>
              <a:xfrm>
                <a:off x="4746675" y="1534825"/>
                <a:ext cx="192525" cy="533125"/>
              </a:xfrm>
              <a:custGeom>
                <a:rect b="b" l="l" r="r" t="t"/>
                <a:pathLst>
                  <a:path extrusionOk="0" h="21325" w="7701">
                    <a:moveTo>
                      <a:pt x="6322" y="1"/>
                    </a:moveTo>
                    <a:lnTo>
                      <a:pt x="6322" y="5482"/>
                    </a:lnTo>
                    <a:lnTo>
                      <a:pt x="5435" y="6670"/>
                    </a:lnTo>
                    <a:lnTo>
                      <a:pt x="5593" y="6797"/>
                    </a:lnTo>
                    <a:lnTo>
                      <a:pt x="6512" y="5546"/>
                    </a:lnTo>
                    <a:lnTo>
                      <a:pt x="6512" y="460"/>
                    </a:lnTo>
                    <a:lnTo>
                      <a:pt x="7510" y="1363"/>
                    </a:lnTo>
                    <a:lnTo>
                      <a:pt x="7510" y="7637"/>
                    </a:lnTo>
                    <a:lnTo>
                      <a:pt x="5530" y="9665"/>
                    </a:lnTo>
                    <a:lnTo>
                      <a:pt x="5530" y="11090"/>
                    </a:lnTo>
                    <a:lnTo>
                      <a:pt x="6322" y="11978"/>
                    </a:lnTo>
                    <a:lnTo>
                      <a:pt x="6322" y="14592"/>
                    </a:lnTo>
                    <a:lnTo>
                      <a:pt x="1" y="21182"/>
                    </a:lnTo>
                    <a:lnTo>
                      <a:pt x="159" y="21325"/>
                    </a:lnTo>
                    <a:lnTo>
                      <a:pt x="6512" y="14671"/>
                    </a:lnTo>
                    <a:lnTo>
                      <a:pt x="6512" y="11914"/>
                    </a:lnTo>
                    <a:lnTo>
                      <a:pt x="5720" y="11011"/>
                    </a:lnTo>
                    <a:lnTo>
                      <a:pt x="5720" y="9760"/>
                    </a:lnTo>
                    <a:lnTo>
                      <a:pt x="7700" y="7716"/>
                    </a:lnTo>
                    <a:lnTo>
                      <a:pt x="7700" y="1284"/>
                    </a:lnTo>
                    <a:lnTo>
                      <a:pt x="63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6"/>
              <p:cNvSpPr/>
              <p:nvPr/>
            </p:nvSpPr>
            <p:spPr>
              <a:xfrm>
                <a:off x="4780750" y="1797025"/>
                <a:ext cx="168350" cy="692350"/>
              </a:xfrm>
              <a:custGeom>
                <a:rect b="b" l="l" r="r" t="t"/>
                <a:pathLst>
                  <a:path extrusionOk="0" h="27694" w="6734">
                    <a:moveTo>
                      <a:pt x="6543" y="0"/>
                    </a:moveTo>
                    <a:lnTo>
                      <a:pt x="6543" y="4040"/>
                    </a:lnTo>
                    <a:lnTo>
                      <a:pt x="0" y="10663"/>
                    </a:lnTo>
                    <a:lnTo>
                      <a:pt x="0" y="27693"/>
                    </a:lnTo>
                    <a:lnTo>
                      <a:pt x="206" y="27693"/>
                    </a:lnTo>
                    <a:lnTo>
                      <a:pt x="206" y="10742"/>
                    </a:lnTo>
                    <a:lnTo>
                      <a:pt x="6733" y="4151"/>
                    </a:lnTo>
                    <a:lnTo>
                      <a:pt x="6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6"/>
              <p:cNvSpPr/>
              <p:nvPr/>
            </p:nvSpPr>
            <p:spPr>
              <a:xfrm>
                <a:off x="5346725" y="1534425"/>
                <a:ext cx="46750" cy="46375"/>
              </a:xfrm>
              <a:custGeom>
                <a:rect b="b" l="l" r="r" t="t"/>
                <a:pathLst>
                  <a:path extrusionOk="0" h="1855" w="1870">
                    <a:moveTo>
                      <a:pt x="935" y="1"/>
                    </a:moveTo>
                    <a:cubicBezTo>
                      <a:pt x="412" y="1"/>
                      <a:pt x="0" y="413"/>
                      <a:pt x="0" y="920"/>
                    </a:cubicBezTo>
                    <a:cubicBezTo>
                      <a:pt x="0" y="1442"/>
                      <a:pt x="412" y="1854"/>
                      <a:pt x="935" y="1854"/>
                    </a:cubicBezTo>
                    <a:cubicBezTo>
                      <a:pt x="1442" y="1854"/>
                      <a:pt x="1870" y="1442"/>
                      <a:pt x="1870" y="920"/>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6"/>
              <p:cNvSpPr/>
              <p:nvPr/>
            </p:nvSpPr>
            <p:spPr>
              <a:xfrm>
                <a:off x="5262750" y="974800"/>
                <a:ext cx="46375" cy="46350"/>
              </a:xfrm>
              <a:custGeom>
                <a:rect b="b" l="l" r="r" t="t"/>
                <a:pathLst>
                  <a:path extrusionOk="0" h="1854" w="1855">
                    <a:moveTo>
                      <a:pt x="919" y="0"/>
                    </a:moveTo>
                    <a:cubicBezTo>
                      <a:pt x="412" y="0"/>
                      <a:pt x="1" y="412"/>
                      <a:pt x="1" y="935"/>
                    </a:cubicBezTo>
                    <a:cubicBezTo>
                      <a:pt x="1" y="1442"/>
                      <a:pt x="412" y="1854"/>
                      <a:pt x="919" y="1854"/>
                    </a:cubicBezTo>
                    <a:cubicBezTo>
                      <a:pt x="1442" y="1854"/>
                      <a:pt x="1854" y="1442"/>
                      <a:pt x="1854" y="935"/>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6"/>
              <p:cNvSpPr/>
              <p:nvPr/>
            </p:nvSpPr>
            <p:spPr>
              <a:xfrm>
                <a:off x="4861525" y="2390725"/>
                <a:ext cx="46775" cy="46375"/>
              </a:xfrm>
              <a:custGeom>
                <a:rect b="b" l="l" r="r" t="t"/>
                <a:pathLst>
                  <a:path extrusionOk="0" h="1855" w="1871">
                    <a:moveTo>
                      <a:pt x="936" y="1"/>
                    </a:moveTo>
                    <a:cubicBezTo>
                      <a:pt x="413" y="1"/>
                      <a:pt x="1" y="412"/>
                      <a:pt x="1" y="935"/>
                    </a:cubicBezTo>
                    <a:cubicBezTo>
                      <a:pt x="1" y="1442"/>
                      <a:pt x="413" y="1854"/>
                      <a:pt x="936" y="1854"/>
                    </a:cubicBezTo>
                    <a:cubicBezTo>
                      <a:pt x="1443" y="1854"/>
                      <a:pt x="1870" y="1442"/>
                      <a:pt x="1870" y="935"/>
                    </a:cubicBezTo>
                    <a:cubicBezTo>
                      <a:pt x="1870" y="412"/>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6"/>
              <p:cNvSpPr/>
              <p:nvPr/>
            </p:nvSpPr>
            <p:spPr>
              <a:xfrm>
                <a:off x="4920950" y="1772075"/>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6"/>
              <p:cNvSpPr/>
              <p:nvPr/>
            </p:nvSpPr>
            <p:spPr>
              <a:xfrm>
                <a:off x="4709050" y="2059225"/>
                <a:ext cx="46375" cy="46350"/>
              </a:xfrm>
              <a:custGeom>
                <a:rect b="b" l="l" r="r" t="t"/>
                <a:pathLst>
                  <a:path extrusionOk="0" h="1854" w="1855">
                    <a:moveTo>
                      <a:pt x="935" y="0"/>
                    </a:moveTo>
                    <a:cubicBezTo>
                      <a:pt x="413" y="0"/>
                      <a:pt x="1" y="412"/>
                      <a:pt x="1" y="919"/>
                    </a:cubicBezTo>
                    <a:cubicBezTo>
                      <a:pt x="1" y="1442"/>
                      <a:pt x="413"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6"/>
              <p:cNvSpPr/>
              <p:nvPr/>
            </p:nvSpPr>
            <p:spPr>
              <a:xfrm>
                <a:off x="5109075" y="1435425"/>
                <a:ext cx="46775" cy="46350"/>
              </a:xfrm>
              <a:custGeom>
                <a:rect b="b" l="l" r="r" t="t"/>
                <a:pathLst>
                  <a:path extrusionOk="0" h="1854" w="1871">
                    <a:moveTo>
                      <a:pt x="935" y="0"/>
                    </a:moveTo>
                    <a:cubicBezTo>
                      <a:pt x="413" y="0"/>
                      <a:pt x="1" y="412"/>
                      <a:pt x="1" y="919"/>
                    </a:cubicBezTo>
                    <a:cubicBezTo>
                      <a:pt x="1" y="1442"/>
                      <a:pt x="413" y="1854"/>
                      <a:pt x="935" y="1854"/>
                    </a:cubicBezTo>
                    <a:cubicBezTo>
                      <a:pt x="1442" y="1854"/>
                      <a:pt x="1870" y="1442"/>
                      <a:pt x="1870" y="919"/>
                    </a:cubicBezTo>
                    <a:cubicBezTo>
                      <a:pt x="1870"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6"/>
              <p:cNvSpPr/>
              <p:nvPr/>
            </p:nvSpPr>
            <p:spPr>
              <a:xfrm>
                <a:off x="5188300" y="1360950"/>
                <a:ext cx="46750" cy="46375"/>
              </a:xfrm>
              <a:custGeom>
                <a:rect b="b" l="l" r="r" t="t"/>
                <a:pathLst>
                  <a:path extrusionOk="0" h="1855" w="1870">
                    <a:moveTo>
                      <a:pt x="935" y="1"/>
                    </a:moveTo>
                    <a:cubicBezTo>
                      <a:pt x="412" y="1"/>
                      <a:pt x="0" y="413"/>
                      <a:pt x="0" y="935"/>
                    </a:cubicBezTo>
                    <a:cubicBezTo>
                      <a:pt x="0" y="1442"/>
                      <a:pt x="412" y="1854"/>
                      <a:pt x="935" y="1854"/>
                    </a:cubicBezTo>
                    <a:cubicBezTo>
                      <a:pt x="1442" y="1854"/>
                      <a:pt x="1870" y="1442"/>
                      <a:pt x="1870" y="935"/>
                    </a:cubicBezTo>
                    <a:cubicBezTo>
                      <a:pt x="1870"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6"/>
              <p:cNvSpPr/>
              <p:nvPr/>
            </p:nvSpPr>
            <p:spPr>
              <a:xfrm>
                <a:off x="5250075" y="1101150"/>
                <a:ext cx="51525" cy="51500"/>
              </a:xfrm>
              <a:custGeom>
                <a:rect b="b" l="l" r="r" t="t"/>
                <a:pathLst>
                  <a:path extrusionOk="0" h="2060" w="2061">
                    <a:moveTo>
                      <a:pt x="1062" y="190"/>
                    </a:moveTo>
                    <a:cubicBezTo>
                      <a:pt x="1506" y="190"/>
                      <a:pt x="1886" y="570"/>
                      <a:pt x="1886" y="1030"/>
                    </a:cubicBezTo>
                    <a:cubicBezTo>
                      <a:pt x="1886" y="1489"/>
                      <a:pt x="1506" y="1854"/>
                      <a:pt x="1062" y="1854"/>
                    </a:cubicBezTo>
                    <a:cubicBezTo>
                      <a:pt x="603" y="1854"/>
                      <a:pt x="222" y="1489"/>
                      <a:pt x="222" y="1030"/>
                    </a:cubicBezTo>
                    <a:cubicBezTo>
                      <a:pt x="222" y="570"/>
                      <a:pt x="587" y="222"/>
                      <a:pt x="1062" y="190"/>
                    </a:cubicBezTo>
                    <a:close/>
                    <a:moveTo>
                      <a:pt x="1030" y="0"/>
                    </a:moveTo>
                    <a:cubicBezTo>
                      <a:pt x="460" y="0"/>
                      <a:pt x="1" y="475"/>
                      <a:pt x="1" y="1030"/>
                    </a:cubicBezTo>
                    <a:cubicBezTo>
                      <a:pt x="1" y="1600"/>
                      <a:pt x="476" y="2060"/>
                      <a:pt x="1030" y="2060"/>
                    </a:cubicBezTo>
                    <a:cubicBezTo>
                      <a:pt x="1616" y="2060"/>
                      <a:pt x="2060" y="1584"/>
                      <a:pt x="2060" y="1030"/>
                    </a:cubicBezTo>
                    <a:cubicBezTo>
                      <a:pt x="2060" y="475"/>
                      <a:pt x="1616" y="16"/>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6"/>
              <p:cNvSpPr/>
              <p:nvPr/>
            </p:nvSpPr>
            <p:spPr>
              <a:xfrm>
                <a:off x="5166100" y="1155400"/>
                <a:ext cx="51525" cy="51500"/>
              </a:xfrm>
              <a:custGeom>
                <a:rect b="b" l="l" r="r" t="t"/>
                <a:pathLst>
                  <a:path extrusionOk="0" h="2060" w="2061">
                    <a:moveTo>
                      <a:pt x="1047" y="206"/>
                    </a:moveTo>
                    <a:cubicBezTo>
                      <a:pt x="1506" y="206"/>
                      <a:pt x="1886" y="587"/>
                      <a:pt x="1886" y="1030"/>
                    </a:cubicBezTo>
                    <a:cubicBezTo>
                      <a:pt x="1886" y="1490"/>
                      <a:pt x="1506" y="1870"/>
                      <a:pt x="1047" y="1870"/>
                    </a:cubicBezTo>
                    <a:cubicBezTo>
                      <a:pt x="587" y="1870"/>
                      <a:pt x="207" y="1490"/>
                      <a:pt x="207" y="1030"/>
                    </a:cubicBezTo>
                    <a:cubicBezTo>
                      <a:pt x="207" y="587"/>
                      <a:pt x="571" y="222"/>
                      <a:pt x="1047" y="206"/>
                    </a:cubicBezTo>
                    <a:close/>
                    <a:moveTo>
                      <a:pt x="1031" y="0"/>
                    </a:moveTo>
                    <a:cubicBezTo>
                      <a:pt x="445" y="0"/>
                      <a:pt x="1" y="476"/>
                      <a:pt x="1" y="1030"/>
                    </a:cubicBezTo>
                    <a:cubicBezTo>
                      <a:pt x="1" y="1601"/>
                      <a:pt x="476" y="2060"/>
                      <a:pt x="1031" y="2060"/>
                    </a:cubicBezTo>
                    <a:cubicBezTo>
                      <a:pt x="1601" y="2060"/>
                      <a:pt x="2060" y="1585"/>
                      <a:pt x="2060" y="1030"/>
                    </a:cubicBezTo>
                    <a:cubicBezTo>
                      <a:pt x="2060" y="476"/>
                      <a:pt x="1601" y="32"/>
                      <a:pt x="1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6"/>
              <p:cNvSpPr/>
              <p:nvPr/>
            </p:nvSpPr>
            <p:spPr>
              <a:xfrm>
                <a:off x="5205725" y="1229850"/>
                <a:ext cx="51500" cy="51525"/>
              </a:xfrm>
              <a:custGeom>
                <a:rect b="b" l="l" r="r" t="t"/>
                <a:pathLst>
                  <a:path extrusionOk="0" h="2061" w="2060">
                    <a:moveTo>
                      <a:pt x="1046" y="191"/>
                    </a:moveTo>
                    <a:cubicBezTo>
                      <a:pt x="1505" y="191"/>
                      <a:pt x="1885" y="571"/>
                      <a:pt x="1885" y="1031"/>
                    </a:cubicBezTo>
                    <a:cubicBezTo>
                      <a:pt x="1885" y="1490"/>
                      <a:pt x="1505" y="1854"/>
                      <a:pt x="1046" y="1854"/>
                    </a:cubicBezTo>
                    <a:cubicBezTo>
                      <a:pt x="586" y="1854"/>
                      <a:pt x="206" y="1490"/>
                      <a:pt x="206" y="1031"/>
                    </a:cubicBezTo>
                    <a:cubicBezTo>
                      <a:pt x="206" y="571"/>
                      <a:pt x="571" y="223"/>
                      <a:pt x="1046" y="191"/>
                    </a:cubicBezTo>
                    <a:close/>
                    <a:moveTo>
                      <a:pt x="1030" y="1"/>
                    </a:moveTo>
                    <a:cubicBezTo>
                      <a:pt x="444" y="1"/>
                      <a:pt x="0" y="476"/>
                      <a:pt x="0" y="1031"/>
                    </a:cubicBezTo>
                    <a:cubicBezTo>
                      <a:pt x="0" y="1601"/>
                      <a:pt x="475" y="2060"/>
                      <a:pt x="1030" y="2060"/>
                    </a:cubicBezTo>
                    <a:cubicBezTo>
                      <a:pt x="1600" y="2060"/>
                      <a:pt x="2060" y="1585"/>
                      <a:pt x="2060" y="1031"/>
                    </a:cubicBezTo>
                    <a:cubicBezTo>
                      <a:pt x="2060" y="476"/>
                      <a:pt x="1600" y="17"/>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6"/>
              <p:cNvSpPr/>
              <p:nvPr/>
            </p:nvSpPr>
            <p:spPr>
              <a:xfrm>
                <a:off x="4844100" y="1695225"/>
                <a:ext cx="51525" cy="51525"/>
              </a:xfrm>
              <a:custGeom>
                <a:rect b="b" l="l" r="r" t="t"/>
                <a:pathLst>
                  <a:path extrusionOk="0" h="2061" w="2061">
                    <a:moveTo>
                      <a:pt x="1062" y="191"/>
                    </a:moveTo>
                    <a:cubicBezTo>
                      <a:pt x="1506" y="191"/>
                      <a:pt x="1886" y="571"/>
                      <a:pt x="1886" y="1031"/>
                    </a:cubicBezTo>
                    <a:cubicBezTo>
                      <a:pt x="1886" y="1490"/>
                      <a:pt x="1506" y="1854"/>
                      <a:pt x="1062" y="1854"/>
                    </a:cubicBezTo>
                    <a:cubicBezTo>
                      <a:pt x="603" y="1854"/>
                      <a:pt x="223" y="1490"/>
                      <a:pt x="223" y="1031"/>
                    </a:cubicBezTo>
                    <a:cubicBezTo>
                      <a:pt x="223" y="571"/>
                      <a:pt x="587" y="207"/>
                      <a:pt x="1062" y="191"/>
                    </a:cubicBezTo>
                    <a:close/>
                    <a:moveTo>
                      <a:pt x="1031" y="1"/>
                    </a:moveTo>
                    <a:cubicBezTo>
                      <a:pt x="460" y="1"/>
                      <a:pt x="1" y="476"/>
                      <a:pt x="1" y="1031"/>
                    </a:cubicBezTo>
                    <a:cubicBezTo>
                      <a:pt x="1" y="1601"/>
                      <a:pt x="476" y="2060"/>
                      <a:pt x="1031" y="2060"/>
                    </a:cubicBezTo>
                    <a:cubicBezTo>
                      <a:pt x="1617" y="2060"/>
                      <a:pt x="2060" y="1585"/>
                      <a:pt x="2060" y="1031"/>
                    </a:cubicBezTo>
                    <a:cubicBezTo>
                      <a:pt x="2060" y="476"/>
                      <a:pt x="1601" y="17"/>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6"/>
              <p:cNvSpPr/>
              <p:nvPr/>
            </p:nvSpPr>
            <p:spPr>
              <a:xfrm>
                <a:off x="4787075" y="2613700"/>
                <a:ext cx="51900" cy="51525"/>
              </a:xfrm>
              <a:custGeom>
                <a:rect b="b" l="l" r="r" t="t"/>
                <a:pathLst>
                  <a:path extrusionOk="0" h="2061" w="2076">
                    <a:moveTo>
                      <a:pt x="1062" y="191"/>
                    </a:moveTo>
                    <a:cubicBezTo>
                      <a:pt x="1521" y="191"/>
                      <a:pt x="1886" y="571"/>
                      <a:pt x="1886" y="1031"/>
                    </a:cubicBezTo>
                    <a:cubicBezTo>
                      <a:pt x="1886" y="1474"/>
                      <a:pt x="1506" y="1854"/>
                      <a:pt x="1062" y="1854"/>
                    </a:cubicBezTo>
                    <a:cubicBezTo>
                      <a:pt x="603" y="1854"/>
                      <a:pt x="222" y="1474"/>
                      <a:pt x="222" y="1031"/>
                    </a:cubicBezTo>
                    <a:cubicBezTo>
                      <a:pt x="222" y="587"/>
                      <a:pt x="587" y="207"/>
                      <a:pt x="1062" y="191"/>
                    </a:cubicBezTo>
                    <a:close/>
                    <a:moveTo>
                      <a:pt x="1046" y="1"/>
                    </a:moveTo>
                    <a:cubicBezTo>
                      <a:pt x="460" y="1"/>
                      <a:pt x="1" y="476"/>
                      <a:pt x="1" y="1031"/>
                    </a:cubicBezTo>
                    <a:cubicBezTo>
                      <a:pt x="1" y="1601"/>
                      <a:pt x="492" y="2060"/>
                      <a:pt x="1046" y="2060"/>
                    </a:cubicBezTo>
                    <a:cubicBezTo>
                      <a:pt x="1617" y="2060"/>
                      <a:pt x="2076" y="1585"/>
                      <a:pt x="2076" y="1031"/>
                    </a:cubicBezTo>
                    <a:cubicBezTo>
                      <a:pt x="2076" y="476"/>
                      <a:pt x="1617" y="17"/>
                      <a:pt x="10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6"/>
              <p:cNvSpPr/>
              <p:nvPr/>
            </p:nvSpPr>
            <p:spPr>
              <a:xfrm>
                <a:off x="4752625" y="2486975"/>
                <a:ext cx="51500" cy="51500"/>
              </a:xfrm>
              <a:custGeom>
                <a:rect b="b" l="l" r="r" t="t"/>
                <a:pathLst>
                  <a:path extrusionOk="0" h="2060" w="2060">
                    <a:moveTo>
                      <a:pt x="1046" y="190"/>
                    </a:moveTo>
                    <a:cubicBezTo>
                      <a:pt x="1505" y="190"/>
                      <a:pt x="1886" y="571"/>
                      <a:pt x="1886" y="1030"/>
                    </a:cubicBezTo>
                    <a:cubicBezTo>
                      <a:pt x="1886" y="1474"/>
                      <a:pt x="1505" y="1854"/>
                      <a:pt x="1046" y="1854"/>
                    </a:cubicBezTo>
                    <a:cubicBezTo>
                      <a:pt x="586" y="1854"/>
                      <a:pt x="222" y="1474"/>
                      <a:pt x="222" y="1030"/>
                    </a:cubicBezTo>
                    <a:cubicBezTo>
                      <a:pt x="222" y="571"/>
                      <a:pt x="602" y="190"/>
                      <a:pt x="1046" y="190"/>
                    </a:cubicBezTo>
                    <a:close/>
                    <a:moveTo>
                      <a:pt x="1030" y="0"/>
                    </a:moveTo>
                    <a:cubicBezTo>
                      <a:pt x="460" y="0"/>
                      <a:pt x="0" y="476"/>
                      <a:pt x="0" y="1030"/>
                    </a:cubicBezTo>
                    <a:cubicBezTo>
                      <a:pt x="0" y="1600"/>
                      <a:pt x="476" y="2060"/>
                      <a:pt x="1030" y="2060"/>
                    </a:cubicBezTo>
                    <a:cubicBezTo>
                      <a:pt x="1600" y="2060"/>
                      <a:pt x="2060" y="1585"/>
                      <a:pt x="2060" y="1030"/>
                    </a:cubicBezTo>
                    <a:cubicBezTo>
                      <a:pt x="2060" y="476"/>
                      <a:pt x="1600"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6"/>
              <p:cNvSpPr/>
              <p:nvPr/>
            </p:nvSpPr>
            <p:spPr>
              <a:xfrm>
                <a:off x="4950250" y="2421625"/>
                <a:ext cx="51525" cy="51500"/>
              </a:xfrm>
              <a:custGeom>
                <a:rect b="b" l="l" r="r" t="t"/>
                <a:pathLst>
                  <a:path extrusionOk="0" h="2060" w="2061">
                    <a:moveTo>
                      <a:pt x="1046" y="190"/>
                    </a:moveTo>
                    <a:cubicBezTo>
                      <a:pt x="1506" y="190"/>
                      <a:pt x="1886" y="571"/>
                      <a:pt x="1886" y="1030"/>
                    </a:cubicBezTo>
                    <a:cubicBezTo>
                      <a:pt x="1886" y="1474"/>
                      <a:pt x="1506" y="1854"/>
                      <a:pt x="1046" y="1854"/>
                    </a:cubicBezTo>
                    <a:cubicBezTo>
                      <a:pt x="587" y="1854"/>
                      <a:pt x="223" y="1474"/>
                      <a:pt x="223" y="1030"/>
                    </a:cubicBezTo>
                    <a:cubicBezTo>
                      <a:pt x="223" y="571"/>
                      <a:pt x="587" y="190"/>
                      <a:pt x="1046" y="190"/>
                    </a:cubicBezTo>
                    <a:close/>
                    <a:moveTo>
                      <a:pt x="1030" y="0"/>
                    </a:moveTo>
                    <a:cubicBezTo>
                      <a:pt x="444" y="0"/>
                      <a:pt x="1" y="476"/>
                      <a:pt x="1" y="1030"/>
                    </a:cubicBezTo>
                    <a:cubicBezTo>
                      <a:pt x="1" y="1600"/>
                      <a:pt x="476" y="2060"/>
                      <a:pt x="1030" y="2060"/>
                    </a:cubicBezTo>
                    <a:cubicBezTo>
                      <a:pt x="1601" y="2060"/>
                      <a:pt x="2060" y="1584"/>
                      <a:pt x="2060" y="1030"/>
                    </a:cubicBezTo>
                    <a:cubicBezTo>
                      <a:pt x="2060" y="476"/>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1" name="Google Shape;1431;p26"/>
            <p:cNvPicPr preferRelativeResize="0"/>
            <p:nvPr/>
          </p:nvPicPr>
          <p:blipFill>
            <a:blip r:embed="rId3">
              <a:alphaModFix amt="40000"/>
            </a:blip>
            <a:stretch>
              <a:fillRect/>
            </a:stretch>
          </p:blipFill>
          <p:spPr>
            <a:xfrm>
              <a:off x="554350" y="3058850"/>
              <a:ext cx="1177350" cy="1177350"/>
            </a:xfrm>
            <a:prstGeom prst="rect">
              <a:avLst/>
            </a:prstGeom>
            <a:noFill/>
            <a:ln>
              <a:noFill/>
            </a:ln>
          </p:spPr>
        </p:pic>
        <p:pic>
          <p:nvPicPr>
            <p:cNvPr id="1432" name="Google Shape;1432;p26"/>
            <p:cNvPicPr preferRelativeResize="0"/>
            <p:nvPr/>
          </p:nvPicPr>
          <p:blipFill>
            <a:blip r:embed="rId3">
              <a:alphaModFix amt="40000"/>
            </a:blip>
            <a:stretch>
              <a:fillRect/>
            </a:stretch>
          </p:blipFill>
          <p:spPr>
            <a:xfrm>
              <a:off x="0" y="4236200"/>
              <a:ext cx="1177350" cy="1177350"/>
            </a:xfrm>
            <a:prstGeom prst="rect">
              <a:avLst/>
            </a:prstGeom>
            <a:noFill/>
            <a:ln>
              <a:noFill/>
            </a:ln>
          </p:spPr>
        </p:pic>
      </p:grpSp>
      <p:grpSp>
        <p:nvGrpSpPr>
          <p:cNvPr id="1433" name="Google Shape;1433;p26"/>
          <p:cNvGrpSpPr/>
          <p:nvPr/>
        </p:nvGrpSpPr>
        <p:grpSpPr>
          <a:xfrm>
            <a:off x="7093325" y="-149525"/>
            <a:ext cx="3508526" cy="2544095"/>
            <a:chOff x="7093325" y="-149525"/>
            <a:chExt cx="3508526" cy="2544095"/>
          </a:xfrm>
        </p:grpSpPr>
        <p:grpSp>
          <p:nvGrpSpPr>
            <p:cNvPr id="1434" name="Google Shape;1434;p26"/>
            <p:cNvGrpSpPr/>
            <p:nvPr/>
          </p:nvGrpSpPr>
          <p:grpSpPr>
            <a:xfrm>
              <a:off x="7467304" y="268423"/>
              <a:ext cx="3134546" cy="2126147"/>
              <a:chOff x="2280775" y="570800"/>
              <a:chExt cx="1702725" cy="1154950"/>
            </a:xfrm>
          </p:grpSpPr>
          <p:sp>
            <p:nvSpPr>
              <p:cNvPr id="1435" name="Google Shape;1435;p26"/>
              <p:cNvSpPr/>
              <p:nvPr/>
            </p:nvSpPr>
            <p:spPr>
              <a:xfrm>
                <a:off x="2562775" y="1179175"/>
                <a:ext cx="1420725" cy="546575"/>
              </a:xfrm>
              <a:custGeom>
                <a:rect b="b" l="l" r="r" t="t"/>
                <a:pathLst>
                  <a:path extrusionOk="0" h="21863" w="56829">
                    <a:moveTo>
                      <a:pt x="143" y="0"/>
                    </a:moveTo>
                    <a:lnTo>
                      <a:pt x="1" y="143"/>
                    </a:lnTo>
                    <a:lnTo>
                      <a:pt x="777" y="871"/>
                    </a:lnTo>
                    <a:lnTo>
                      <a:pt x="777" y="6495"/>
                    </a:lnTo>
                    <a:lnTo>
                      <a:pt x="15843" y="21831"/>
                    </a:lnTo>
                    <a:lnTo>
                      <a:pt x="15875" y="21863"/>
                    </a:lnTo>
                    <a:lnTo>
                      <a:pt x="56828" y="21863"/>
                    </a:lnTo>
                    <a:lnTo>
                      <a:pt x="56828" y="21673"/>
                    </a:lnTo>
                    <a:lnTo>
                      <a:pt x="15954" y="21673"/>
                    </a:lnTo>
                    <a:lnTo>
                      <a:pt x="983" y="6416"/>
                    </a:lnTo>
                    <a:lnTo>
                      <a:pt x="983" y="776"/>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6"/>
              <p:cNvSpPr/>
              <p:nvPr/>
            </p:nvSpPr>
            <p:spPr>
              <a:xfrm>
                <a:off x="2385350" y="1087275"/>
                <a:ext cx="1598150" cy="574325"/>
              </a:xfrm>
              <a:custGeom>
                <a:rect b="b" l="l" r="r" t="t"/>
                <a:pathLst>
                  <a:path extrusionOk="0" h="22973" w="63926">
                    <a:moveTo>
                      <a:pt x="1901" y="1"/>
                    </a:moveTo>
                    <a:lnTo>
                      <a:pt x="0" y="1886"/>
                    </a:lnTo>
                    <a:lnTo>
                      <a:pt x="127" y="2013"/>
                    </a:lnTo>
                    <a:lnTo>
                      <a:pt x="1981" y="191"/>
                    </a:lnTo>
                    <a:lnTo>
                      <a:pt x="9363" y="191"/>
                    </a:lnTo>
                    <a:lnTo>
                      <a:pt x="9854" y="824"/>
                    </a:lnTo>
                    <a:lnTo>
                      <a:pt x="9854" y="8096"/>
                    </a:lnTo>
                    <a:lnTo>
                      <a:pt x="24636" y="22972"/>
                    </a:lnTo>
                    <a:lnTo>
                      <a:pt x="63925" y="22972"/>
                    </a:lnTo>
                    <a:lnTo>
                      <a:pt x="63925" y="22766"/>
                    </a:lnTo>
                    <a:lnTo>
                      <a:pt x="24715" y="22766"/>
                    </a:lnTo>
                    <a:lnTo>
                      <a:pt x="10060" y="8017"/>
                    </a:lnTo>
                    <a:lnTo>
                      <a:pt x="10060" y="745"/>
                    </a:lnTo>
                    <a:lnTo>
                      <a:pt x="94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6"/>
              <p:cNvSpPr/>
              <p:nvPr/>
            </p:nvSpPr>
            <p:spPr>
              <a:xfrm>
                <a:off x="2329900" y="1057575"/>
                <a:ext cx="1653600" cy="579075"/>
              </a:xfrm>
              <a:custGeom>
                <a:rect b="b" l="l" r="r" t="t"/>
                <a:pathLst>
                  <a:path extrusionOk="0" h="23163" w="66144">
                    <a:moveTo>
                      <a:pt x="0" y="0"/>
                    </a:moveTo>
                    <a:lnTo>
                      <a:pt x="0" y="190"/>
                    </a:lnTo>
                    <a:lnTo>
                      <a:pt x="12278" y="190"/>
                    </a:lnTo>
                    <a:lnTo>
                      <a:pt x="13070" y="808"/>
                    </a:lnTo>
                    <a:lnTo>
                      <a:pt x="13070" y="8777"/>
                    </a:lnTo>
                    <a:lnTo>
                      <a:pt x="27297" y="23131"/>
                    </a:lnTo>
                    <a:lnTo>
                      <a:pt x="27329" y="23162"/>
                    </a:lnTo>
                    <a:lnTo>
                      <a:pt x="66143" y="23162"/>
                    </a:lnTo>
                    <a:lnTo>
                      <a:pt x="66143" y="22972"/>
                    </a:lnTo>
                    <a:lnTo>
                      <a:pt x="27408" y="22972"/>
                    </a:lnTo>
                    <a:lnTo>
                      <a:pt x="13261" y="8698"/>
                    </a:lnTo>
                    <a:lnTo>
                      <a:pt x="13261" y="713"/>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6"/>
              <p:cNvSpPr/>
              <p:nvPr/>
            </p:nvSpPr>
            <p:spPr>
              <a:xfrm>
                <a:off x="2547725" y="1017975"/>
                <a:ext cx="1435775" cy="598875"/>
              </a:xfrm>
              <a:custGeom>
                <a:rect b="b" l="l" r="r" t="t"/>
                <a:pathLst>
                  <a:path extrusionOk="0" h="23955" w="57431">
                    <a:moveTo>
                      <a:pt x="1" y="0"/>
                    </a:moveTo>
                    <a:lnTo>
                      <a:pt x="1" y="190"/>
                    </a:lnTo>
                    <a:lnTo>
                      <a:pt x="4310" y="190"/>
                    </a:lnTo>
                    <a:lnTo>
                      <a:pt x="5340" y="1172"/>
                    </a:lnTo>
                    <a:lnTo>
                      <a:pt x="5340" y="9854"/>
                    </a:lnTo>
                    <a:lnTo>
                      <a:pt x="19059" y="23922"/>
                    </a:lnTo>
                    <a:lnTo>
                      <a:pt x="19091" y="23954"/>
                    </a:lnTo>
                    <a:lnTo>
                      <a:pt x="57430" y="23954"/>
                    </a:lnTo>
                    <a:lnTo>
                      <a:pt x="57430" y="23764"/>
                    </a:lnTo>
                    <a:lnTo>
                      <a:pt x="19186" y="23764"/>
                    </a:lnTo>
                    <a:lnTo>
                      <a:pt x="5546" y="9775"/>
                    </a:lnTo>
                    <a:lnTo>
                      <a:pt x="5546" y="1093"/>
                    </a:lnTo>
                    <a:lnTo>
                      <a:pt x="43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6"/>
              <p:cNvSpPr/>
              <p:nvPr/>
            </p:nvSpPr>
            <p:spPr>
              <a:xfrm>
                <a:off x="2442775" y="978350"/>
                <a:ext cx="1540725" cy="613925"/>
              </a:xfrm>
              <a:custGeom>
                <a:rect b="b" l="l" r="r" t="t"/>
                <a:pathLst>
                  <a:path extrusionOk="0" h="24557" w="61629">
                    <a:moveTo>
                      <a:pt x="0" y="1"/>
                    </a:moveTo>
                    <a:lnTo>
                      <a:pt x="0" y="191"/>
                    </a:lnTo>
                    <a:lnTo>
                      <a:pt x="9126" y="191"/>
                    </a:lnTo>
                    <a:lnTo>
                      <a:pt x="10330" y="1522"/>
                    </a:lnTo>
                    <a:lnTo>
                      <a:pt x="10330" y="10948"/>
                    </a:lnTo>
                    <a:lnTo>
                      <a:pt x="23733" y="24509"/>
                    </a:lnTo>
                    <a:lnTo>
                      <a:pt x="23780" y="24557"/>
                    </a:lnTo>
                    <a:lnTo>
                      <a:pt x="61628" y="24557"/>
                    </a:lnTo>
                    <a:lnTo>
                      <a:pt x="61628" y="24351"/>
                    </a:lnTo>
                    <a:lnTo>
                      <a:pt x="23859" y="24351"/>
                    </a:lnTo>
                    <a:lnTo>
                      <a:pt x="10536" y="10869"/>
                    </a:lnTo>
                    <a:lnTo>
                      <a:pt x="10536" y="1442"/>
                    </a:lnTo>
                    <a:lnTo>
                      <a:pt x="9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6"/>
              <p:cNvSpPr/>
              <p:nvPr/>
            </p:nvSpPr>
            <p:spPr>
              <a:xfrm>
                <a:off x="2676850" y="934800"/>
                <a:ext cx="1306650" cy="637675"/>
              </a:xfrm>
              <a:custGeom>
                <a:rect b="b" l="l" r="r" t="t"/>
                <a:pathLst>
                  <a:path extrusionOk="0" h="25507" w="52266">
                    <a:moveTo>
                      <a:pt x="143" y="0"/>
                    </a:moveTo>
                    <a:lnTo>
                      <a:pt x="0" y="143"/>
                    </a:lnTo>
                    <a:lnTo>
                      <a:pt x="1965" y="2060"/>
                    </a:lnTo>
                    <a:lnTo>
                      <a:pt x="1965" y="12183"/>
                    </a:lnTo>
                    <a:lnTo>
                      <a:pt x="14845" y="25459"/>
                    </a:lnTo>
                    <a:lnTo>
                      <a:pt x="14892" y="25507"/>
                    </a:lnTo>
                    <a:lnTo>
                      <a:pt x="52265" y="25507"/>
                    </a:lnTo>
                    <a:lnTo>
                      <a:pt x="52265" y="25301"/>
                    </a:lnTo>
                    <a:lnTo>
                      <a:pt x="14972" y="25301"/>
                    </a:lnTo>
                    <a:lnTo>
                      <a:pt x="2155" y="12104"/>
                    </a:lnTo>
                    <a:lnTo>
                      <a:pt x="2155" y="1980"/>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6"/>
              <p:cNvSpPr/>
              <p:nvPr/>
            </p:nvSpPr>
            <p:spPr>
              <a:xfrm>
                <a:off x="2508525" y="824675"/>
                <a:ext cx="1474975" cy="722850"/>
              </a:xfrm>
              <a:custGeom>
                <a:rect b="b" l="l" r="r" t="t"/>
                <a:pathLst>
                  <a:path extrusionOk="0" h="28914" w="58999">
                    <a:moveTo>
                      <a:pt x="3391" y="1"/>
                    </a:moveTo>
                    <a:lnTo>
                      <a:pt x="0" y="3439"/>
                    </a:lnTo>
                    <a:lnTo>
                      <a:pt x="143" y="3565"/>
                    </a:lnTo>
                    <a:lnTo>
                      <a:pt x="3470" y="207"/>
                    </a:lnTo>
                    <a:lnTo>
                      <a:pt x="6337" y="207"/>
                    </a:lnTo>
                    <a:lnTo>
                      <a:pt x="9490" y="3407"/>
                    </a:lnTo>
                    <a:lnTo>
                      <a:pt x="9490" y="16081"/>
                    </a:lnTo>
                    <a:lnTo>
                      <a:pt x="22085" y="28882"/>
                    </a:lnTo>
                    <a:lnTo>
                      <a:pt x="22101" y="28914"/>
                    </a:lnTo>
                    <a:lnTo>
                      <a:pt x="58998" y="28914"/>
                    </a:lnTo>
                    <a:lnTo>
                      <a:pt x="58998" y="28724"/>
                    </a:lnTo>
                    <a:lnTo>
                      <a:pt x="22180" y="28724"/>
                    </a:lnTo>
                    <a:lnTo>
                      <a:pt x="9680" y="16002"/>
                    </a:lnTo>
                    <a:lnTo>
                      <a:pt x="9680" y="3328"/>
                    </a:lnTo>
                    <a:lnTo>
                      <a:pt x="64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6"/>
              <p:cNvSpPr/>
              <p:nvPr/>
            </p:nvSpPr>
            <p:spPr>
              <a:xfrm>
                <a:off x="2413850" y="804875"/>
                <a:ext cx="1569650" cy="718100"/>
              </a:xfrm>
              <a:custGeom>
                <a:rect b="b" l="l" r="r" t="t"/>
                <a:pathLst>
                  <a:path extrusionOk="0" h="28724" w="62786">
                    <a:moveTo>
                      <a:pt x="7178" y="1"/>
                    </a:moveTo>
                    <a:lnTo>
                      <a:pt x="4738" y="2377"/>
                    </a:lnTo>
                    <a:lnTo>
                      <a:pt x="1" y="2377"/>
                    </a:lnTo>
                    <a:lnTo>
                      <a:pt x="1" y="2583"/>
                    </a:lnTo>
                    <a:lnTo>
                      <a:pt x="4817" y="2583"/>
                    </a:lnTo>
                    <a:lnTo>
                      <a:pt x="7257" y="207"/>
                    </a:lnTo>
                    <a:lnTo>
                      <a:pt x="10901" y="207"/>
                    </a:lnTo>
                    <a:lnTo>
                      <a:pt x="14259" y="3597"/>
                    </a:lnTo>
                    <a:lnTo>
                      <a:pt x="14259" y="16382"/>
                    </a:lnTo>
                    <a:lnTo>
                      <a:pt x="26347" y="28676"/>
                    </a:lnTo>
                    <a:lnTo>
                      <a:pt x="26363" y="28723"/>
                    </a:lnTo>
                    <a:lnTo>
                      <a:pt x="62785" y="28723"/>
                    </a:lnTo>
                    <a:lnTo>
                      <a:pt x="62785" y="28517"/>
                    </a:lnTo>
                    <a:lnTo>
                      <a:pt x="26442" y="28517"/>
                    </a:lnTo>
                    <a:lnTo>
                      <a:pt x="14465" y="16303"/>
                    </a:lnTo>
                    <a:lnTo>
                      <a:pt x="14465" y="3502"/>
                    </a:lnTo>
                    <a:lnTo>
                      <a:pt x="109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6"/>
              <p:cNvSpPr/>
              <p:nvPr/>
            </p:nvSpPr>
            <p:spPr>
              <a:xfrm>
                <a:off x="2946975" y="1316600"/>
                <a:ext cx="1036525" cy="166775"/>
              </a:xfrm>
              <a:custGeom>
                <a:rect b="b" l="l" r="r" t="t"/>
                <a:pathLst>
                  <a:path extrusionOk="0" h="6671" w="41461">
                    <a:moveTo>
                      <a:pt x="143" y="0"/>
                    </a:moveTo>
                    <a:lnTo>
                      <a:pt x="0" y="127"/>
                    </a:lnTo>
                    <a:lnTo>
                      <a:pt x="6559" y="6670"/>
                    </a:lnTo>
                    <a:lnTo>
                      <a:pt x="41460" y="6670"/>
                    </a:lnTo>
                    <a:lnTo>
                      <a:pt x="41460" y="6464"/>
                    </a:lnTo>
                    <a:lnTo>
                      <a:pt x="6638" y="6464"/>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6"/>
              <p:cNvSpPr/>
              <p:nvPr/>
            </p:nvSpPr>
            <p:spPr>
              <a:xfrm>
                <a:off x="2770325" y="666250"/>
                <a:ext cx="1213175" cy="752550"/>
              </a:xfrm>
              <a:custGeom>
                <a:rect b="b" l="l" r="r" t="t"/>
                <a:pathLst>
                  <a:path extrusionOk="0" h="30102" w="48527">
                    <a:moveTo>
                      <a:pt x="0" y="1"/>
                    </a:moveTo>
                    <a:lnTo>
                      <a:pt x="0" y="2979"/>
                    </a:lnTo>
                    <a:lnTo>
                      <a:pt x="2377" y="5292"/>
                    </a:lnTo>
                    <a:lnTo>
                      <a:pt x="2377" y="19725"/>
                    </a:lnTo>
                    <a:lnTo>
                      <a:pt x="13039" y="30102"/>
                    </a:lnTo>
                    <a:lnTo>
                      <a:pt x="48526" y="30102"/>
                    </a:lnTo>
                    <a:lnTo>
                      <a:pt x="48526" y="29912"/>
                    </a:lnTo>
                    <a:lnTo>
                      <a:pt x="13118" y="29912"/>
                    </a:lnTo>
                    <a:lnTo>
                      <a:pt x="2583" y="19630"/>
                    </a:lnTo>
                    <a:lnTo>
                      <a:pt x="2583" y="5213"/>
                    </a:lnTo>
                    <a:lnTo>
                      <a:pt x="206" y="2900"/>
                    </a:lnTo>
                    <a:lnTo>
                      <a:pt x="2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6"/>
              <p:cNvSpPr/>
              <p:nvPr/>
            </p:nvSpPr>
            <p:spPr>
              <a:xfrm>
                <a:off x="2864575" y="798150"/>
                <a:ext cx="1118925" cy="606000"/>
              </a:xfrm>
              <a:custGeom>
                <a:rect b="b" l="l" r="r" t="t"/>
                <a:pathLst>
                  <a:path extrusionOk="0" h="24240" w="44757">
                    <a:moveTo>
                      <a:pt x="1" y="0"/>
                    </a:moveTo>
                    <a:lnTo>
                      <a:pt x="1" y="14132"/>
                    </a:lnTo>
                    <a:lnTo>
                      <a:pt x="10140" y="24240"/>
                    </a:lnTo>
                    <a:lnTo>
                      <a:pt x="44756" y="24240"/>
                    </a:lnTo>
                    <a:lnTo>
                      <a:pt x="44756" y="24034"/>
                    </a:lnTo>
                    <a:lnTo>
                      <a:pt x="10219" y="24034"/>
                    </a:lnTo>
                    <a:lnTo>
                      <a:pt x="191" y="14053"/>
                    </a:ln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6"/>
              <p:cNvSpPr/>
              <p:nvPr/>
            </p:nvSpPr>
            <p:spPr>
              <a:xfrm>
                <a:off x="2857050" y="695175"/>
                <a:ext cx="1126450" cy="684025"/>
              </a:xfrm>
              <a:custGeom>
                <a:rect b="b" l="l" r="r" t="t"/>
                <a:pathLst>
                  <a:path extrusionOk="0" h="27361" w="45058">
                    <a:moveTo>
                      <a:pt x="143" y="0"/>
                    </a:moveTo>
                    <a:lnTo>
                      <a:pt x="1" y="143"/>
                    </a:lnTo>
                    <a:lnTo>
                      <a:pt x="1680" y="1901"/>
                    </a:lnTo>
                    <a:lnTo>
                      <a:pt x="1680" y="17760"/>
                    </a:lnTo>
                    <a:lnTo>
                      <a:pt x="11503" y="27361"/>
                    </a:lnTo>
                    <a:lnTo>
                      <a:pt x="45057" y="27361"/>
                    </a:lnTo>
                    <a:lnTo>
                      <a:pt x="45057" y="27170"/>
                    </a:lnTo>
                    <a:lnTo>
                      <a:pt x="11582" y="27170"/>
                    </a:lnTo>
                    <a:lnTo>
                      <a:pt x="1886" y="17681"/>
                    </a:lnTo>
                    <a:lnTo>
                      <a:pt x="1886" y="1822"/>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6"/>
              <p:cNvSpPr/>
              <p:nvPr/>
            </p:nvSpPr>
            <p:spPr>
              <a:xfrm>
                <a:off x="2567525" y="596950"/>
                <a:ext cx="1415975" cy="728000"/>
              </a:xfrm>
              <a:custGeom>
                <a:rect b="b" l="l" r="r" t="t"/>
                <a:pathLst>
                  <a:path extrusionOk="0" h="29120" w="56639">
                    <a:moveTo>
                      <a:pt x="1" y="0"/>
                    </a:moveTo>
                    <a:lnTo>
                      <a:pt x="1" y="206"/>
                    </a:lnTo>
                    <a:lnTo>
                      <a:pt x="12247" y="206"/>
                    </a:lnTo>
                    <a:lnTo>
                      <a:pt x="15241" y="3296"/>
                    </a:lnTo>
                    <a:lnTo>
                      <a:pt x="15241" y="20279"/>
                    </a:lnTo>
                    <a:lnTo>
                      <a:pt x="24256" y="29119"/>
                    </a:lnTo>
                    <a:lnTo>
                      <a:pt x="56638" y="29119"/>
                    </a:lnTo>
                    <a:lnTo>
                      <a:pt x="56638" y="28913"/>
                    </a:lnTo>
                    <a:lnTo>
                      <a:pt x="24335" y="28913"/>
                    </a:lnTo>
                    <a:lnTo>
                      <a:pt x="15447" y="20200"/>
                    </a:lnTo>
                    <a:lnTo>
                      <a:pt x="15447" y="3216"/>
                    </a:lnTo>
                    <a:lnTo>
                      <a:pt x="12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6"/>
              <p:cNvSpPr/>
              <p:nvPr/>
            </p:nvSpPr>
            <p:spPr>
              <a:xfrm>
                <a:off x="2357225" y="1123325"/>
                <a:ext cx="46750" cy="46350"/>
              </a:xfrm>
              <a:custGeom>
                <a:rect b="b" l="l" r="r" t="t"/>
                <a:pathLst>
                  <a:path extrusionOk="0" h="1854" w="1870">
                    <a:moveTo>
                      <a:pt x="935" y="0"/>
                    </a:moveTo>
                    <a:cubicBezTo>
                      <a:pt x="428" y="0"/>
                      <a:pt x="1" y="412"/>
                      <a:pt x="1" y="935"/>
                    </a:cubicBezTo>
                    <a:cubicBezTo>
                      <a:pt x="1" y="1442"/>
                      <a:pt x="428" y="1854"/>
                      <a:pt x="935" y="1854"/>
                    </a:cubicBezTo>
                    <a:cubicBezTo>
                      <a:pt x="1458" y="1854"/>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6"/>
              <p:cNvSpPr/>
              <p:nvPr/>
            </p:nvSpPr>
            <p:spPr>
              <a:xfrm>
                <a:off x="2748525" y="633375"/>
                <a:ext cx="46775" cy="46375"/>
              </a:xfrm>
              <a:custGeom>
                <a:rect b="b" l="l" r="r" t="t"/>
                <a:pathLst>
                  <a:path extrusionOk="0" h="1855" w="1871">
                    <a:moveTo>
                      <a:pt x="936" y="1"/>
                    </a:moveTo>
                    <a:cubicBezTo>
                      <a:pt x="413" y="1"/>
                      <a:pt x="1" y="413"/>
                      <a:pt x="1" y="920"/>
                    </a:cubicBezTo>
                    <a:cubicBezTo>
                      <a:pt x="1" y="1443"/>
                      <a:pt x="413" y="1854"/>
                      <a:pt x="936" y="1854"/>
                    </a:cubicBezTo>
                    <a:cubicBezTo>
                      <a:pt x="1443" y="1854"/>
                      <a:pt x="1870" y="1443"/>
                      <a:pt x="1870" y="920"/>
                    </a:cubicBezTo>
                    <a:cubicBezTo>
                      <a:pt x="1870" y="413"/>
                      <a:pt x="1443" y="1"/>
                      <a:pt x="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6"/>
              <p:cNvSpPr/>
              <p:nvPr/>
            </p:nvSpPr>
            <p:spPr>
              <a:xfrm>
                <a:off x="2842800" y="682900"/>
                <a:ext cx="46375" cy="46350"/>
              </a:xfrm>
              <a:custGeom>
                <a:rect b="b" l="l" r="r" t="t"/>
                <a:pathLst>
                  <a:path extrusionOk="0" h="1854" w="1855">
                    <a:moveTo>
                      <a:pt x="919" y="0"/>
                    </a:moveTo>
                    <a:cubicBezTo>
                      <a:pt x="412" y="0"/>
                      <a:pt x="0" y="412"/>
                      <a:pt x="0" y="919"/>
                    </a:cubicBezTo>
                    <a:cubicBezTo>
                      <a:pt x="0" y="1442"/>
                      <a:pt x="412" y="1854"/>
                      <a:pt x="919" y="1854"/>
                    </a:cubicBezTo>
                    <a:cubicBezTo>
                      <a:pt x="1442" y="1854"/>
                      <a:pt x="1854" y="1442"/>
                      <a:pt x="1854" y="919"/>
                    </a:cubicBezTo>
                    <a:cubicBezTo>
                      <a:pt x="1854" y="412"/>
                      <a:pt x="1442" y="0"/>
                      <a:pt x="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6"/>
              <p:cNvSpPr/>
              <p:nvPr/>
            </p:nvSpPr>
            <p:spPr>
              <a:xfrm>
                <a:off x="2530700" y="1148275"/>
                <a:ext cx="46375" cy="46350"/>
              </a:xfrm>
              <a:custGeom>
                <a:rect b="b" l="l" r="r" t="t"/>
                <a:pathLst>
                  <a:path extrusionOk="0" h="1854" w="1855">
                    <a:moveTo>
                      <a:pt x="935" y="0"/>
                    </a:moveTo>
                    <a:cubicBezTo>
                      <a:pt x="412" y="0"/>
                      <a:pt x="1" y="412"/>
                      <a:pt x="1" y="919"/>
                    </a:cubicBezTo>
                    <a:cubicBezTo>
                      <a:pt x="1"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6"/>
              <p:cNvSpPr/>
              <p:nvPr/>
            </p:nvSpPr>
            <p:spPr>
              <a:xfrm>
                <a:off x="2916875" y="1286900"/>
                <a:ext cx="46750" cy="46350"/>
              </a:xfrm>
              <a:custGeom>
                <a:rect b="b" l="l" r="r" t="t"/>
                <a:pathLst>
                  <a:path extrusionOk="0" h="1854" w="1870">
                    <a:moveTo>
                      <a:pt x="935" y="0"/>
                    </a:moveTo>
                    <a:cubicBezTo>
                      <a:pt x="412" y="0"/>
                      <a:pt x="0" y="412"/>
                      <a:pt x="0" y="919"/>
                    </a:cubicBezTo>
                    <a:cubicBezTo>
                      <a:pt x="0" y="1442"/>
                      <a:pt x="412" y="1854"/>
                      <a:pt x="935" y="1854"/>
                    </a:cubicBezTo>
                    <a:cubicBezTo>
                      <a:pt x="1442" y="1854"/>
                      <a:pt x="1869" y="1442"/>
                      <a:pt x="1869" y="919"/>
                    </a:cubicBezTo>
                    <a:cubicBezTo>
                      <a:pt x="1869"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6"/>
              <p:cNvSpPr/>
              <p:nvPr/>
            </p:nvSpPr>
            <p:spPr>
              <a:xfrm>
                <a:off x="2280775" y="1031425"/>
                <a:ext cx="51525" cy="51525"/>
              </a:xfrm>
              <a:custGeom>
                <a:rect b="b" l="l" r="r" t="t"/>
                <a:pathLst>
                  <a:path extrusionOk="0" h="2061" w="2061">
                    <a:moveTo>
                      <a:pt x="1031" y="207"/>
                    </a:moveTo>
                    <a:cubicBezTo>
                      <a:pt x="1490" y="207"/>
                      <a:pt x="1854" y="587"/>
                      <a:pt x="1854" y="1046"/>
                    </a:cubicBezTo>
                    <a:cubicBezTo>
                      <a:pt x="1854" y="1506"/>
                      <a:pt x="1490" y="1870"/>
                      <a:pt x="1031" y="1870"/>
                    </a:cubicBezTo>
                    <a:cubicBezTo>
                      <a:pt x="571" y="1870"/>
                      <a:pt x="191" y="1506"/>
                      <a:pt x="191" y="1046"/>
                    </a:cubicBezTo>
                    <a:cubicBezTo>
                      <a:pt x="191" y="587"/>
                      <a:pt x="571" y="207"/>
                      <a:pt x="1031" y="207"/>
                    </a:cubicBezTo>
                    <a:close/>
                    <a:moveTo>
                      <a:pt x="1031" y="1"/>
                    </a:moveTo>
                    <a:cubicBezTo>
                      <a:pt x="460" y="1"/>
                      <a:pt x="1" y="476"/>
                      <a:pt x="1" y="1030"/>
                    </a:cubicBezTo>
                    <a:cubicBezTo>
                      <a:pt x="1" y="1601"/>
                      <a:pt x="476" y="2060"/>
                      <a:pt x="1031" y="2060"/>
                    </a:cubicBezTo>
                    <a:cubicBezTo>
                      <a:pt x="1601" y="2060"/>
                      <a:pt x="2060" y="1601"/>
                      <a:pt x="2060" y="1030"/>
                    </a:cubicBezTo>
                    <a:cubicBezTo>
                      <a:pt x="2060" y="444"/>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6"/>
              <p:cNvSpPr/>
              <p:nvPr/>
            </p:nvSpPr>
            <p:spPr>
              <a:xfrm>
                <a:off x="2364750" y="842900"/>
                <a:ext cx="51525" cy="51925"/>
              </a:xfrm>
              <a:custGeom>
                <a:rect b="b" l="l" r="r" t="t"/>
                <a:pathLst>
                  <a:path extrusionOk="0" h="2077" w="2061">
                    <a:moveTo>
                      <a:pt x="1030" y="222"/>
                    </a:moveTo>
                    <a:cubicBezTo>
                      <a:pt x="1490" y="222"/>
                      <a:pt x="1870" y="603"/>
                      <a:pt x="1870" y="1062"/>
                    </a:cubicBezTo>
                    <a:cubicBezTo>
                      <a:pt x="1870" y="1506"/>
                      <a:pt x="1490" y="1886"/>
                      <a:pt x="1030" y="1886"/>
                    </a:cubicBezTo>
                    <a:cubicBezTo>
                      <a:pt x="587" y="1886"/>
                      <a:pt x="206" y="1522"/>
                      <a:pt x="206" y="1062"/>
                    </a:cubicBezTo>
                    <a:cubicBezTo>
                      <a:pt x="206" y="603"/>
                      <a:pt x="587" y="222"/>
                      <a:pt x="1030" y="222"/>
                    </a:cubicBezTo>
                    <a:close/>
                    <a:moveTo>
                      <a:pt x="1030" y="1"/>
                    </a:moveTo>
                    <a:cubicBezTo>
                      <a:pt x="460" y="1"/>
                      <a:pt x="1" y="492"/>
                      <a:pt x="1" y="1046"/>
                    </a:cubicBezTo>
                    <a:cubicBezTo>
                      <a:pt x="1" y="1617"/>
                      <a:pt x="476" y="2076"/>
                      <a:pt x="1030" y="2076"/>
                    </a:cubicBezTo>
                    <a:cubicBezTo>
                      <a:pt x="1616" y="2076"/>
                      <a:pt x="2060" y="1617"/>
                      <a:pt x="2060" y="1046"/>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6"/>
              <p:cNvSpPr/>
              <p:nvPr/>
            </p:nvSpPr>
            <p:spPr>
              <a:xfrm>
                <a:off x="2468925" y="9027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0" y="1870"/>
                      <a:pt x="190" y="1506"/>
                      <a:pt x="190" y="1046"/>
                    </a:cubicBezTo>
                    <a:cubicBezTo>
                      <a:pt x="190" y="587"/>
                      <a:pt x="570"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584"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6"/>
              <p:cNvSpPr/>
              <p:nvPr/>
            </p:nvSpPr>
            <p:spPr>
              <a:xfrm>
                <a:off x="2637250" y="892800"/>
                <a:ext cx="51500" cy="51525"/>
              </a:xfrm>
              <a:custGeom>
                <a:rect b="b" l="l" r="r" t="t"/>
                <a:pathLst>
                  <a:path extrusionOk="0" h="2061" w="2060">
                    <a:moveTo>
                      <a:pt x="1030" y="207"/>
                    </a:moveTo>
                    <a:cubicBezTo>
                      <a:pt x="1489" y="207"/>
                      <a:pt x="1854" y="587"/>
                      <a:pt x="1854" y="1046"/>
                    </a:cubicBezTo>
                    <a:cubicBezTo>
                      <a:pt x="1854" y="1490"/>
                      <a:pt x="1489" y="1870"/>
                      <a:pt x="1030" y="1870"/>
                    </a:cubicBezTo>
                    <a:cubicBezTo>
                      <a:pt x="571" y="1870"/>
                      <a:pt x="190" y="1506"/>
                      <a:pt x="190" y="1046"/>
                    </a:cubicBezTo>
                    <a:cubicBezTo>
                      <a:pt x="190" y="587"/>
                      <a:pt x="571" y="207"/>
                      <a:pt x="1030" y="207"/>
                    </a:cubicBezTo>
                    <a:close/>
                    <a:moveTo>
                      <a:pt x="1030" y="1"/>
                    </a:moveTo>
                    <a:cubicBezTo>
                      <a:pt x="444" y="1"/>
                      <a:pt x="0" y="476"/>
                      <a:pt x="0" y="1031"/>
                    </a:cubicBezTo>
                    <a:cubicBezTo>
                      <a:pt x="0" y="1601"/>
                      <a:pt x="475" y="2060"/>
                      <a:pt x="1030" y="2060"/>
                    </a:cubicBezTo>
                    <a:cubicBezTo>
                      <a:pt x="1600" y="2060"/>
                      <a:pt x="2060" y="1601"/>
                      <a:pt x="2060" y="1031"/>
                    </a:cubicBezTo>
                    <a:cubicBezTo>
                      <a:pt x="2060" y="444"/>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6"/>
              <p:cNvSpPr/>
              <p:nvPr/>
            </p:nvSpPr>
            <p:spPr>
              <a:xfrm>
                <a:off x="2394450" y="952225"/>
                <a:ext cx="51525" cy="51500"/>
              </a:xfrm>
              <a:custGeom>
                <a:rect b="b" l="l" r="r" t="t"/>
                <a:pathLst>
                  <a:path extrusionOk="0" h="2060" w="2061">
                    <a:moveTo>
                      <a:pt x="1030" y="206"/>
                    </a:moveTo>
                    <a:cubicBezTo>
                      <a:pt x="1490" y="206"/>
                      <a:pt x="1870" y="586"/>
                      <a:pt x="1870" y="1046"/>
                    </a:cubicBezTo>
                    <a:cubicBezTo>
                      <a:pt x="1870" y="1489"/>
                      <a:pt x="1490" y="1870"/>
                      <a:pt x="1030" y="1870"/>
                    </a:cubicBezTo>
                    <a:cubicBezTo>
                      <a:pt x="587" y="1870"/>
                      <a:pt x="207" y="1505"/>
                      <a:pt x="207" y="1046"/>
                    </a:cubicBezTo>
                    <a:cubicBezTo>
                      <a:pt x="207" y="586"/>
                      <a:pt x="587" y="206"/>
                      <a:pt x="1030" y="206"/>
                    </a:cubicBezTo>
                    <a:close/>
                    <a:moveTo>
                      <a:pt x="1030" y="0"/>
                    </a:moveTo>
                    <a:cubicBezTo>
                      <a:pt x="460" y="0"/>
                      <a:pt x="1" y="475"/>
                      <a:pt x="1" y="1030"/>
                    </a:cubicBezTo>
                    <a:cubicBezTo>
                      <a:pt x="1" y="1600"/>
                      <a:pt x="476" y="2060"/>
                      <a:pt x="1030" y="2060"/>
                    </a:cubicBezTo>
                    <a:cubicBezTo>
                      <a:pt x="1617"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6"/>
              <p:cNvSpPr/>
              <p:nvPr/>
            </p:nvSpPr>
            <p:spPr>
              <a:xfrm>
                <a:off x="2498625" y="991825"/>
                <a:ext cx="51500" cy="51500"/>
              </a:xfrm>
              <a:custGeom>
                <a:rect b="b" l="l" r="r" t="t"/>
                <a:pathLst>
                  <a:path extrusionOk="0" h="2060" w="2060">
                    <a:moveTo>
                      <a:pt x="1030" y="206"/>
                    </a:moveTo>
                    <a:cubicBezTo>
                      <a:pt x="1489" y="206"/>
                      <a:pt x="1854" y="587"/>
                      <a:pt x="1854" y="1046"/>
                    </a:cubicBezTo>
                    <a:cubicBezTo>
                      <a:pt x="1854" y="1490"/>
                      <a:pt x="1489" y="1870"/>
                      <a:pt x="1030" y="1870"/>
                    </a:cubicBezTo>
                    <a:cubicBezTo>
                      <a:pt x="571" y="1870"/>
                      <a:pt x="190" y="1506"/>
                      <a:pt x="190" y="1046"/>
                    </a:cubicBezTo>
                    <a:cubicBezTo>
                      <a:pt x="190" y="587"/>
                      <a:pt x="571" y="206"/>
                      <a:pt x="1030" y="206"/>
                    </a:cubicBezTo>
                    <a:close/>
                    <a:moveTo>
                      <a:pt x="1030" y="0"/>
                    </a:moveTo>
                    <a:cubicBezTo>
                      <a:pt x="444" y="0"/>
                      <a:pt x="0" y="476"/>
                      <a:pt x="0" y="1030"/>
                    </a:cubicBezTo>
                    <a:cubicBezTo>
                      <a:pt x="0" y="1601"/>
                      <a:pt x="476" y="2060"/>
                      <a:pt x="1030" y="2060"/>
                    </a:cubicBezTo>
                    <a:cubicBezTo>
                      <a:pt x="1600" y="2060"/>
                      <a:pt x="2060" y="1601"/>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6"/>
              <p:cNvSpPr/>
              <p:nvPr/>
            </p:nvSpPr>
            <p:spPr>
              <a:xfrm>
                <a:off x="2840025" y="749025"/>
                <a:ext cx="51525" cy="51525"/>
              </a:xfrm>
              <a:custGeom>
                <a:rect b="b" l="l" r="r" t="t"/>
                <a:pathLst>
                  <a:path extrusionOk="0" h="2061" w="2061">
                    <a:moveTo>
                      <a:pt x="1030" y="223"/>
                    </a:moveTo>
                    <a:cubicBezTo>
                      <a:pt x="1490" y="223"/>
                      <a:pt x="1870" y="603"/>
                      <a:pt x="1870" y="1047"/>
                    </a:cubicBezTo>
                    <a:cubicBezTo>
                      <a:pt x="1870" y="1506"/>
                      <a:pt x="1490" y="1886"/>
                      <a:pt x="1030" y="1886"/>
                    </a:cubicBezTo>
                    <a:cubicBezTo>
                      <a:pt x="587" y="1886"/>
                      <a:pt x="207" y="1506"/>
                      <a:pt x="207" y="1047"/>
                    </a:cubicBezTo>
                    <a:cubicBezTo>
                      <a:pt x="207" y="603"/>
                      <a:pt x="587" y="223"/>
                      <a:pt x="1030" y="223"/>
                    </a:cubicBezTo>
                    <a:close/>
                    <a:moveTo>
                      <a:pt x="1030" y="1"/>
                    </a:moveTo>
                    <a:cubicBezTo>
                      <a:pt x="460" y="1"/>
                      <a:pt x="1" y="476"/>
                      <a:pt x="1" y="1031"/>
                    </a:cubicBezTo>
                    <a:cubicBezTo>
                      <a:pt x="1" y="1601"/>
                      <a:pt x="476" y="2060"/>
                      <a:pt x="1030" y="2060"/>
                    </a:cubicBezTo>
                    <a:cubicBezTo>
                      <a:pt x="1617" y="2060"/>
                      <a:pt x="2060" y="1601"/>
                      <a:pt x="2060" y="1031"/>
                    </a:cubicBezTo>
                    <a:cubicBezTo>
                      <a:pt x="2060" y="460"/>
                      <a:pt x="1601"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6"/>
              <p:cNvSpPr/>
              <p:nvPr/>
            </p:nvSpPr>
            <p:spPr>
              <a:xfrm>
                <a:off x="2518425" y="570800"/>
                <a:ext cx="51500" cy="51525"/>
              </a:xfrm>
              <a:custGeom>
                <a:rect b="b" l="l" r="r" t="t"/>
                <a:pathLst>
                  <a:path extrusionOk="0" h="2061" w="2060">
                    <a:moveTo>
                      <a:pt x="1030" y="223"/>
                    </a:moveTo>
                    <a:cubicBezTo>
                      <a:pt x="1490" y="223"/>
                      <a:pt x="1854" y="603"/>
                      <a:pt x="1854" y="1046"/>
                    </a:cubicBezTo>
                    <a:cubicBezTo>
                      <a:pt x="1854" y="1506"/>
                      <a:pt x="1490" y="1886"/>
                      <a:pt x="1030" y="1886"/>
                    </a:cubicBezTo>
                    <a:cubicBezTo>
                      <a:pt x="571" y="1886"/>
                      <a:pt x="191" y="1506"/>
                      <a:pt x="191" y="1046"/>
                    </a:cubicBezTo>
                    <a:cubicBezTo>
                      <a:pt x="191" y="603"/>
                      <a:pt x="571" y="223"/>
                      <a:pt x="1030" y="223"/>
                    </a:cubicBezTo>
                    <a:close/>
                    <a:moveTo>
                      <a:pt x="1030" y="1"/>
                    </a:moveTo>
                    <a:cubicBezTo>
                      <a:pt x="444" y="1"/>
                      <a:pt x="0" y="476"/>
                      <a:pt x="0" y="1031"/>
                    </a:cubicBezTo>
                    <a:cubicBezTo>
                      <a:pt x="0" y="1601"/>
                      <a:pt x="476" y="2060"/>
                      <a:pt x="1030" y="2060"/>
                    </a:cubicBezTo>
                    <a:cubicBezTo>
                      <a:pt x="1601" y="2060"/>
                      <a:pt x="2060" y="1601"/>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1" name="Google Shape;1461;p26"/>
            <p:cNvPicPr preferRelativeResize="0"/>
            <p:nvPr/>
          </p:nvPicPr>
          <p:blipFill>
            <a:blip r:embed="rId3">
              <a:alphaModFix amt="40000"/>
            </a:blip>
            <a:stretch>
              <a:fillRect/>
            </a:stretch>
          </p:blipFill>
          <p:spPr>
            <a:xfrm>
              <a:off x="7093325" y="742825"/>
              <a:ext cx="1177350" cy="1177350"/>
            </a:xfrm>
            <a:prstGeom prst="rect">
              <a:avLst/>
            </a:prstGeom>
            <a:noFill/>
            <a:ln>
              <a:noFill/>
            </a:ln>
          </p:spPr>
        </p:pic>
        <p:pic>
          <p:nvPicPr>
            <p:cNvPr id="1462" name="Google Shape;1462;p26"/>
            <p:cNvPicPr preferRelativeResize="0"/>
            <p:nvPr/>
          </p:nvPicPr>
          <p:blipFill>
            <a:blip r:embed="rId3">
              <a:alphaModFix amt="40000"/>
            </a:blip>
            <a:stretch>
              <a:fillRect/>
            </a:stretch>
          </p:blipFill>
          <p:spPr>
            <a:xfrm>
              <a:off x="7840225" y="-149525"/>
              <a:ext cx="1177350" cy="1177350"/>
            </a:xfrm>
            <a:prstGeom prst="rect">
              <a:avLst/>
            </a:prstGeom>
            <a:noFill/>
            <a:ln>
              <a:noFill/>
            </a:ln>
          </p:spPr>
        </p:pic>
        <p:pic>
          <p:nvPicPr>
            <p:cNvPr id="1463" name="Google Shape;1463;p26"/>
            <p:cNvPicPr preferRelativeResize="0"/>
            <p:nvPr/>
          </p:nvPicPr>
          <p:blipFill>
            <a:blip r:embed="rId3">
              <a:alphaModFix amt="40000"/>
            </a:blip>
            <a:stretch>
              <a:fillRect/>
            </a:stretch>
          </p:blipFill>
          <p:spPr>
            <a:xfrm>
              <a:off x="8126000" y="1027825"/>
              <a:ext cx="1177350" cy="1177350"/>
            </a:xfrm>
            <a:prstGeom prst="rect">
              <a:avLst/>
            </a:prstGeom>
            <a:noFill/>
            <a:ln>
              <a:noFill/>
            </a:ln>
          </p:spPr>
        </p:pic>
      </p:grpSp>
      <p:grpSp>
        <p:nvGrpSpPr>
          <p:cNvPr id="1464" name="Google Shape;1464;p26"/>
          <p:cNvGrpSpPr/>
          <p:nvPr/>
        </p:nvGrpSpPr>
        <p:grpSpPr>
          <a:xfrm>
            <a:off x="-1312494" y="155294"/>
            <a:ext cx="3417969" cy="1688482"/>
            <a:chOff x="-1312494" y="155294"/>
            <a:chExt cx="3417969" cy="1688482"/>
          </a:xfrm>
        </p:grpSpPr>
        <p:grpSp>
          <p:nvGrpSpPr>
            <p:cNvPr id="1465" name="Google Shape;1465;p26"/>
            <p:cNvGrpSpPr/>
            <p:nvPr/>
          </p:nvGrpSpPr>
          <p:grpSpPr>
            <a:xfrm>
              <a:off x="-1312494" y="155294"/>
              <a:ext cx="2907181" cy="1177348"/>
              <a:chOff x="2442775" y="3274750"/>
              <a:chExt cx="1690025" cy="684425"/>
            </a:xfrm>
          </p:grpSpPr>
          <p:sp>
            <p:nvSpPr>
              <p:cNvPr id="1466" name="Google Shape;1466;p26"/>
              <p:cNvSpPr/>
              <p:nvPr/>
            </p:nvSpPr>
            <p:spPr>
              <a:xfrm>
                <a:off x="2683575" y="3475550"/>
                <a:ext cx="870175" cy="445600"/>
              </a:xfrm>
              <a:custGeom>
                <a:rect b="b" l="l" r="r" t="t"/>
                <a:pathLst>
                  <a:path extrusionOk="0" h="17824" w="34807">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6"/>
              <p:cNvSpPr/>
              <p:nvPr/>
            </p:nvSpPr>
            <p:spPr>
              <a:xfrm>
                <a:off x="3728800" y="3776950"/>
                <a:ext cx="359650" cy="139050"/>
              </a:xfrm>
              <a:custGeom>
                <a:rect b="b" l="l" r="r" t="t"/>
                <a:pathLst>
                  <a:path extrusionOk="0" h="5562" w="14386">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6"/>
              <p:cNvSpPr/>
              <p:nvPr/>
            </p:nvSpPr>
            <p:spPr>
              <a:xfrm>
                <a:off x="2739025" y="3416125"/>
                <a:ext cx="1218725" cy="460275"/>
              </a:xfrm>
              <a:custGeom>
                <a:rect b="b" l="l" r="r" t="t"/>
                <a:pathLst>
                  <a:path extrusionOk="0" h="18411" w="48749">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6"/>
              <p:cNvSpPr/>
              <p:nvPr/>
            </p:nvSpPr>
            <p:spPr>
              <a:xfrm>
                <a:off x="2696650" y="3396325"/>
                <a:ext cx="1145050" cy="383025"/>
              </a:xfrm>
              <a:custGeom>
                <a:rect b="b" l="l" r="r" t="t"/>
                <a:pathLst>
                  <a:path extrusionOk="0" h="15321" w="45802">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6"/>
              <p:cNvSpPr/>
              <p:nvPr/>
            </p:nvSpPr>
            <p:spPr>
              <a:xfrm>
                <a:off x="2491100" y="3376525"/>
                <a:ext cx="1412375" cy="386200"/>
              </a:xfrm>
              <a:custGeom>
                <a:rect b="b" l="l" r="r" t="t"/>
                <a:pathLst>
                  <a:path extrusionOk="0" h="15448" w="56495">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6"/>
              <p:cNvSpPr/>
              <p:nvPr/>
            </p:nvSpPr>
            <p:spPr>
              <a:xfrm>
                <a:off x="3040050" y="3312775"/>
                <a:ext cx="532725" cy="192500"/>
              </a:xfrm>
              <a:custGeom>
                <a:rect b="b" l="l" r="r" t="t"/>
                <a:pathLst>
                  <a:path extrusionOk="0" h="7700" w="21309">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6"/>
              <p:cNvSpPr/>
              <p:nvPr/>
            </p:nvSpPr>
            <p:spPr>
              <a:xfrm>
                <a:off x="2618225" y="3346825"/>
                <a:ext cx="692750" cy="168350"/>
              </a:xfrm>
              <a:custGeom>
                <a:rect b="b" l="l" r="r" t="t"/>
                <a:pathLst>
                  <a:path extrusionOk="0" h="6734" w="2771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6"/>
              <p:cNvSpPr/>
              <p:nvPr/>
            </p:nvSpPr>
            <p:spPr>
              <a:xfrm>
                <a:off x="3526800" y="3912800"/>
                <a:ext cx="46375" cy="46375"/>
              </a:xfrm>
              <a:custGeom>
                <a:rect b="b" l="l" r="r" t="t"/>
                <a:pathLst>
                  <a:path extrusionOk="0" h="1855" w="1855">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6"/>
              <p:cNvSpPr/>
              <p:nvPr/>
            </p:nvSpPr>
            <p:spPr>
              <a:xfrm>
                <a:off x="4086050" y="3828450"/>
                <a:ext cx="46750" cy="46750"/>
              </a:xfrm>
              <a:custGeom>
                <a:rect b="b" l="l" r="r" t="t"/>
                <a:pathLst>
                  <a:path extrusionOk="0" h="1870" w="187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6"/>
              <p:cNvSpPr/>
              <p:nvPr/>
            </p:nvSpPr>
            <p:spPr>
              <a:xfrm>
                <a:off x="2670500" y="3427625"/>
                <a:ext cx="46375" cy="46350"/>
              </a:xfrm>
              <a:custGeom>
                <a:rect b="b" l="l" r="r" t="t"/>
                <a:pathLst>
                  <a:path extrusionOk="0" h="1854" w="1855">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6"/>
              <p:cNvSpPr/>
              <p:nvPr/>
            </p:nvSpPr>
            <p:spPr>
              <a:xfrm>
                <a:off x="3289175" y="3487025"/>
                <a:ext cx="46350" cy="46375"/>
              </a:xfrm>
              <a:custGeom>
                <a:rect b="b" l="l" r="r" t="t"/>
                <a:pathLst>
                  <a:path extrusionOk="0" h="1855" w="1854">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6"/>
              <p:cNvSpPr/>
              <p:nvPr/>
            </p:nvSpPr>
            <p:spPr>
              <a:xfrm>
                <a:off x="3002025" y="3274750"/>
                <a:ext cx="46750" cy="46750"/>
              </a:xfrm>
              <a:custGeom>
                <a:rect b="b" l="l" r="r" t="t"/>
                <a:pathLst>
                  <a:path extrusionOk="0" h="1870" w="187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6"/>
              <p:cNvSpPr/>
              <p:nvPr/>
            </p:nvSpPr>
            <p:spPr>
              <a:xfrm>
                <a:off x="3625825" y="3675175"/>
                <a:ext cx="46350" cy="46350"/>
              </a:xfrm>
              <a:custGeom>
                <a:rect b="b" l="l" r="r" t="t"/>
                <a:pathLst>
                  <a:path extrusionOk="0" h="1854" w="1854">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6"/>
              <p:cNvSpPr/>
              <p:nvPr/>
            </p:nvSpPr>
            <p:spPr>
              <a:xfrm>
                <a:off x="3699875" y="3754375"/>
                <a:ext cx="46775" cy="46375"/>
              </a:xfrm>
              <a:custGeom>
                <a:rect b="b" l="l" r="r" t="t"/>
                <a:pathLst>
                  <a:path extrusionOk="0" h="1855" w="1871">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6"/>
              <p:cNvSpPr/>
              <p:nvPr/>
            </p:nvSpPr>
            <p:spPr>
              <a:xfrm>
                <a:off x="3954950" y="3816175"/>
                <a:ext cx="51500" cy="51500"/>
              </a:xfrm>
              <a:custGeom>
                <a:rect b="b" l="l" r="r" t="t"/>
                <a:pathLst>
                  <a:path extrusionOk="0" h="2060" w="206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6"/>
              <p:cNvSpPr/>
              <p:nvPr/>
            </p:nvSpPr>
            <p:spPr>
              <a:xfrm>
                <a:off x="3900675" y="3731800"/>
                <a:ext cx="51525" cy="51525"/>
              </a:xfrm>
              <a:custGeom>
                <a:rect b="b" l="l" r="r" t="t"/>
                <a:pathLst>
                  <a:path extrusionOk="0" h="2061" w="2061">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6"/>
              <p:cNvSpPr/>
              <p:nvPr/>
            </p:nvSpPr>
            <p:spPr>
              <a:xfrm>
                <a:off x="3826225" y="3771400"/>
                <a:ext cx="51525" cy="51525"/>
              </a:xfrm>
              <a:custGeom>
                <a:rect b="b" l="l" r="r" t="t"/>
                <a:pathLst>
                  <a:path extrusionOk="0" h="2061" w="2061">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6"/>
              <p:cNvSpPr/>
              <p:nvPr/>
            </p:nvSpPr>
            <p:spPr>
              <a:xfrm>
                <a:off x="3360850" y="3410200"/>
                <a:ext cx="51525" cy="51500"/>
              </a:xfrm>
              <a:custGeom>
                <a:rect b="b" l="l" r="r" t="t"/>
                <a:pathLst>
                  <a:path extrusionOk="0" h="2060" w="2061">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6"/>
              <p:cNvSpPr/>
              <p:nvPr/>
            </p:nvSpPr>
            <p:spPr>
              <a:xfrm>
                <a:off x="2442775" y="3353175"/>
                <a:ext cx="51525" cy="51500"/>
              </a:xfrm>
              <a:custGeom>
                <a:rect b="b" l="l" r="r" t="t"/>
                <a:pathLst>
                  <a:path extrusionOk="0" h="2060" w="2061">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6"/>
              <p:cNvSpPr/>
              <p:nvPr/>
            </p:nvSpPr>
            <p:spPr>
              <a:xfrm>
                <a:off x="2569525" y="3318300"/>
                <a:ext cx="51500" cy="51925"/>
              </a:xfrm>
              <a:custGeom>
                <a:rect b="b" l="l" r="r" t="t"/>
                <a:pathLst>
                  <a:path extrusionOk="0" h="2077" w="206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6"/>
              <p:cNvSpPr/>
              <p:nvPr/>
            </p:nvSpPr>
            <p:spPr>
              <a:xfrm>
                <a:off x="2634875" y="3515950"/>
                <a:ext cx="51500" cy="51500"/>
              </a:xfrm>
              <a:custGeom>
                <a:rect b="b" l="l" r="r" t="t"/>
                <a:pathLst>
                  <a:path extrusionOk="0" h="2060" w="206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7" name="Google Shape;1487;p26"/>
            <p:cNvPicPr preferRelativeResize="0"/>
            <p:nvPr/>
          </p:nvPicPr>
          <p:blipFill>
            <a:blip r:embed="rId3">
              <a:alphaModFix amt="40000"/>
            </a:blip>
            <a:stretch>
              <a:fillRect/>
            </a:stretch>
          </p:blipFill>
          <p:spPr>
            <a:xfrm>
              <a:off x="0" y="666425"/>
              <a:ext cx="1177350" cy="1177350"/>
            </a:xfrm>
            <a:prstGeom prst="rect">
              <a:avLst/>
            </a:prstGeom>
            <a:noFill/>
            <a:ln>
              <a:noFill/>
            </a:ln>
          </p:spPr>
        </p:pic>
        <p:pic>
          <p:nvPicPr>
            <p:cNvPr id="1488" name="Google Shape;1488;p26"/>
            <p:cNvPicPr preferRelativeResize="0"/>
            <p:nvPr/>
          </p:nvPicPr>
          <p:blipFill>
            <a:blip r:embed="rId3">
              <a:alphaModFix amt="40000"/>
            </a:blip>
            <a:stretch>
              <a:fillRect/>
            </a:stretch>
          </p:blipFill>
          <p:spPr>
            <a:xfrm>
              <a:off x="928125" y="535000"/>
              <a:ext cx="1177350" cy="117735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9" name="Shape 5549"/>
        <p:cNvGrpSpPr/>
        <p:nvPr/>
      </p:nvGrpSpPr>
      <p:grpSpPr>
        <a:xfrm>
          <a:off x="0" y="0"/>
          <a:ext cx="0" cy="0"/>
          <a:chOff x="0" y="0"/>
          <a:chExt cx="0" cy="0"/>
        </a:xfrm>
      </p:grpSpPr>
      <p:sp>
        <p:nvSpPr>
          <p:cNvPr id="5550" name="Google Shape;5550;p35"/>
          <p:cNvSpPr txBox="1"/>
          <p:nvPr>
            <p:ph type="title"/>
          </p:nvPr>
        </p:nvSpPr>
        <p:spPr>
          <a:xfrm>
            <a:off x="1420650" y="1908025"/>
            <a:ext cx="6302700" cy="10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s-419" sz="4500"/>
              <a:t>Questions?</a:t>
            </a:r>
            <a:endParaRPr i="1" sz="4500"/>
          </a:p>
        </p:txBody>
      </p:sp>
      <p:grpSp>
        <p:nvGrpSpPr>
          <p:cNvPr id="5551" name="Google Shape;5551;p35"/>
          <p:cNvGrpSpPr/>
          <p:nvPr/>
        </p:nvGrpSpPr>
        <p:grpSpPr>
          <a:xfrm>
            <a:off x="774206" y="10"/>
            <a:ext cx="2489770" cy="1595700"/>
            <a:chOff x="832400" y="2369650"/>
            <a:chExt cx="2489770" cy="1595700"/>
          </a:xfrm>
        </p:grpSpPr>
        <p:grpSp>
          <p:nvGrpSpPr>
            <p:cNvPr id="5552" name="Google Shape;5552;p35"/>
            <p:cNvGrpSpPr/>
            <p:nvPr/>
          </p:nvGrpSpPr>
          <p:grpSpPr>
            <a:xfrm>
              <a:off x="1249853" y="2412837"/>
              <a:ext cx="2072317" cy="1455775"/>
              <a:chOff x="861000" y="2190300"/>
              <a:chExt cx="1496150" cy="1051025"/>
            </a:xfrm>
          </p:grpSpPr>
          <p:sp>
            <p:nvSpPr>
              <p:cNvPr id="5553" name="Google Shape;5553;p35"/>
              <p:cNvSpPr/>
              <p:nvPr/>
            </p:nvSpPr>
            <p:spPr>
              <a:xfrm>
                <a:off x="1702825" y="2190300"/>
                <a:ext cx="41750" cy="373300"/>
              </a:xfrm>
              <a:custGeom>
                <a:rect b="b" l="l" r="r" t="t"/>
                <a:pathLst>
                  <a:path extrusionOk="0" h="14932" w="1670">
                    <a:moveTo>
                      <a:pt x="1412" y="1"/>
                    </a:moveTo>
                    <a:lnTo>
                      <a:pt x="1412" y="5905"/>
                    </a:lnTo>
                    <a:lnTo>
                      <a:pt x="0" y="6667"/>
                    </a:lnTo>
                    <a:lnTo>
                      <a:pt x="0" y="14931"/>
                    </a:lnTo>
                    <a:lnTo>
                      <a:pt x="258" y="14931"/>
                    </a:lnTo>
                    <a:lnTo>
                      <a:pt x="258" y="6822"/>
                    </a:lnTo>
                    <a:lnTo>
                      <a:pt x="1670" y="6059"/>
                    </a:lnTo>
                    <a:lnTo>
                      <a:pt x="16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35"/>
              <p:cNvSpPr/>
              <p:nvPr/>
            </p:nvSpPr>
            <p:spPr>
              <a:xfrm>
                <a:off x="2029450" y="2308800"/>
                <a:ext cx="327700" cy="193750"/>
              </a:xfrm>
              <a:custGeom>
                <a:rect b="b" l="l" r="r" t="t"/>
                <a:pathLst>
                  <a:path extrusionOk="0" h="7750" w="13108">
                    <a:moveTo>
                      <a:pt x="12953" y="1"/>
                    </a:moveTo>
                    <a:lnTo>
                      <a:pt x="10418" y="1804"/>
                    </a:lnTo>
                    <a:lnTo>
                      <a:pt x="9007" y="1103"/>
                    </a:lnTo>
                    <a:lnTo>
                      <a:pt x="1" y="7543"/>
                    </a:lnTo>
                    <a:lnTo>
                      <a:pt x="155" y="7749"/>
                    </a:lnTo>
                    <a:lnTo>
                      <a:pt x="9027" y="1392"/>
                    </a:lnTo>
                    <a:lnTo>
                      <a:pt x="10449" y="2103"/>
                    </a:lnTo>
                    <a:lnTo>
                      <a:pt x="13108" y="207"/>
                    </a:lnTo>
                    <a:lnTo>
                      <a:pt x="12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35"/>
              <p:cNvSpPr/>
              <p:nvPr/>
            </p:nvSpPr>
            <p:spPr>
              <a:xfrm>
                <a:off x="933125" y="2857500"/>
                <a:ext cx="54625" cy="54875"/>
              </a:xfrm>
              <a:custGeom>
                <a:rect b="b" l="l" r="r" t="t"/>
                <a:pathLst>
                  <a:path extrusionOk="0" h="2195" w="2185">
                    <a:moveTo>
                      <a:pt x="1092" y="278"/>
                    </a:moveTo>
                    <a:cubicBezTo>
                      <a:pt x="1556" y="278"/>
                      <a:pt x="1927" y="649"/>
                      <a:pt x="1927" y="1113"/>
                    </a:cubicBezTo>
                    <a:cubicBezTo>
                      <a:pt x="1927" y="1577"/>
                      <a:pt x="1556" y="1947"/>
                      <a:pt x="1092" y="1947"/>
                    </a:cubicBezTo>
                    <a:cubicBezTo>
                      <a:pt x="629" y="1947"/>
                      <a:pt x="258" y="1577"/>
                      <a:pt x="258" y="1113"/>
                    </a:cubicBezTo>
                    <a:cubicBezTo>
                      <a:pt x="258" y="649"/>
                      <a:pt x="629" y="278"/>
                      <a:pt x="1092" y="278"/>
                    </a:cubicBezTo>
                    <a:close/>
                    <a:moveTo>
                      <a:pt x="1092" y="0"/>
                    </a:moveTo>
                    <a:cubicBezTo>
                      <a:pt x="484" y="0"/>
                      <a:pt x="0" y="495"/>
                      <a:pt x="0" y="1103"/>
                    </a:cubicBezTo>
                    <a:cubicBezTo>
                      <a:pt x="0" y="1700"/>
                      <a:pt x="484" y="2195"/>
                      <a:pt x="1092" y="2195"/>
                    </a:cubicBezTo>
                    <a:cubicBezTo>
                      <a:pt x="1700" y="2195"/>
                      <a:pt x="2185" y="1700"/>
                      <a:pt x="2185" y="1103"/>
                    </a:cubicBezTo>
                    <a:cubicBezTo>
                      <a:pt x="2185" y="495"/>
                      <a:pt x="1700" y="0"/>
                      <a:pt x="10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35"/>
              <p:cNvSpPr/>
              <p:nvPr/>
            </p:nvSpPr>
            <p:spPr>
              <a:xfrm>
                <a:off x="1988750" y="2490925"/>
                <a:ext cx="54900" cy="54625"/>
              </a:xfrm>
              <a:custGeom>
                <a:rect b="b" l="l" r="r" t="t"/>
                <a:pathLst>
                  <a:path extrusionOk="0" h="2185" w="2196">
                    <a:moveTo>
                      <a:pt x="1103" y="268"/>
                    </a:moveTo>
                    <a:cubicBezTo>
                      <a:pt x="1557" y="268"/>
                      <a:pt x="1938" y="639"/>
                      <a:pt x="1938" y="1103"/>
                    </a:cubicBezTo>
                    <a:cubicBezTo>
                      <a:pt x="1938" y="1567"/>
                      <a:pt x="1567" y="1938"/>
                      <a:pt x="1103" y="1938"/>
                    </a:cubicBezTo>
                    <a:cubicBezTo>
                      <a:pt x="640" y="1938"/>
                      <a:pt x="258" y="1567"/>
                      <a:pt x="258" y="1103"/>
                    </a:cubicBezTo>
                    <a:cubicBezTo>
                      <a:pt x="258" y="639"/>
                      <a:pt x="640" y="268"/>
                      <a:pt x="1103" y="268"/>
                    </a:cubicBezTo>
                    <a:close/>
                    <a:moveTo>
                      <a:pt x="1103" y="0"/>
                    </a:moveTo>
                    <a:cubicBezTo>
                      <a:pt x="495" y="0"/>
                      <a:pt x="1" y="485"/>
                      <a:pt x="1" y="1093"/>
                    </a:cubicBezTo>
                    <a:cubicBezTo>
                      <a:pt x="1" y="1701"/>
                      <a:pt x="495" y="2185"/>
                      <a:pt x="1103" y="2185"/>
                    </a:cubicBezTo>
                    <a:cubicBezTo>
                      <a:pt x="1701" y="2185"/>
                      <a:pt x="2196" y="1701"/>
                      <a:pt x="2196" y="1093"/>
                    </a:cubicBezTo>
                    <a:cubicBezTo>
                      <a:pt x="2196" y="485"/>
                      <a:pt x="1701"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5"/>
              <p:cNvSpPr/>
              <p:nvPr/>
            </p:nvSpPr>
            <p:spPr>
              <a:xfrm>
                <a:off x="1010900" y="2645475"/>
                <a:ext cx="54900" cy="54650"/>
              </a:xfrm>
              <a:custGeom>
                <a:rect b="b" l="l" r="r" t="t"/>
                <a:pathLst>
                  <a:path extrusionOk="0" h="2186" w="2196">
                    <a:moveTo>
                      <a:pt x="1093" y="269"/>
                    </a:moveTo>
                    <a:cubicBezTo>
                      <a:pt x="1557" y="269"/>
                      <a:pt x="1938" y="640"/>
                      <a:pt x="1938" y="1103"/>
                    </a:cubicBezTo>
                    <a:cubicBezTo>
                      <a:pt x="1938" y="1567"/>
                      <a:pt x="1557" y="1938"/>
                      <a:pt x="1093" y="1938"/>
                    </a:cubicBezTo>
                    <a:cubicBezTo>
                      <a:pt x="629" y="1938"/>
                      <a:pt x="259" y="1567"/>
                      <a:pt x="259" y="1103"/>
                    </a:cubicBezTo>
                    <a:cubicBezTo>
                      <a:pt x="259" y="640"/>
                      <a:pt x="629" y="269"/>
                      <a:pt x="1093" y="269"/>
                    </a:cubicBezTo>
                    <a:close/>
                    <a:moveTo>
                      <a:pt x="1093" y="1"/>
                    </a:moveTo>
                    <a:cubicBezTo>
                      <a:pt x="496" y="1"/>
                      <a:pt x="1" y="485"/>
                      <a:pt x="1" y="1093"/>
                    </a:cubicBezTo>
                    <a:cubicBezTo>
                      <a:pt x="1" y="1701"/>
                      <a:pt x="496" y="2185"/>
                      <a:pt x="1093" y="2185"/>
                    </a:cubicBezTo>
                    <a:cubicBezTo>
                      <a:pt x="1701" y="2185"/>
                      <a:pt x="2196" y="1701"/>
                      <a:pt x="2196" y="1093"/>
                    </a:cubicBezTo>
                    <a:cubicBezTo>
                      <a:pt x="2196" y="485"/>
                      <a:pt x="1701" y="1"/>
                      <a:pt x="1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5"/>
              <p:cNvSpPr/>
              <p:nvPr/>
            </p:nvSpPr>
            <p:spPr>
              <a:xfrm>
                <a:off x="1668050" y="2686950"/>
                <a:ext cx="54900" cy="54650"/>
              </a:xfrm>
              <a:custGeom>
                <a:rect b="b" l="l" r="r" t="t"/>
                <a:pathLst>
                  <a:path extrusionOk="0" h="2186" w="2196">
                    <a:moveTo>
                      <a:pt x="1103" y="269"/>
                    </a:moveTo>
                    <a:cubicBezTo>
                      <a:pt x="1567" y="269"/>
                      <a:pt x="1938" y="640"/>
                      <a:pt x="1938" y="1103"/>
                    </a:cubicBezTo>
                    <a:cubicBezTo>
                      <a:pt x="1938" y="1567"/>
                      <a:pt x="1567" y="1948"/>
                      <a:pt x="1103" y="1948"/>
                    </a:cubicBezTo>
                    <a:cubicBezTo>
                      <a:pt x="639" y="1948"/>
                      <a:pt x="258" y="1567"/>
                      <a:pt x="258" y="1103"/>
                    </a:cubicBezTo>
                    <a:cubicBezTo>
                      <a:pt x="258" y="640"/>
                      <a:pt x="639" y="269"/>
                      <a:pt x="1103" y="269"/>
                    </a:cubicBezTo>
                    <a:close/>
                    <a:moveTo>
                      <a:pt x="1103" y="1"/>
                    </a:moveTo>
                    <a:cubicBezTo>
                      <a:pt x="495" y="1"/>
                      <a:pt x="0" y="485"/>
                      <a:pt x="0" y="1093"/>
                    </a:cubicBezTo>
                    <a:cubicBezTo>
                      <a:pt x="0" y="1701"/>
                      <a:pt x="495" y="2185"/>
                      <a:pt x="1103" y="2185"/>
                    </a:cubicBezTo>
                    <a:cubicBezTo>
                      <a:pt x="1701" y="2185"/>
                      <a:pt x="2195" y="1701"/>
                      <a:pt x="2195" y="1093"/>
                    </a:cubicBezTo>
                    <a:cubicBezTo>
                      <a:pt x="2195" y="485"/>
                      <a:pt x="1701"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35"/>
              <p:cNvSpPr/>
              <p:nvPr/>
            </p:nvSpPr>
            <p:spPr>
              <a:xfrm>
                <a:off x="1688400" y="2555575"/>
                <a:ext cx="54900" cy="54650"/>
              </a:xfrm>
              <a:custGeom>
                <a:rect b="b" l="l" r="r" t="t"/>
                <a:pathLst>
                  <a:path extrusionOk="0" h="2186" w="2196">
                    <a:moveTo>
                      <a:pt x="1093" y="269"/>
                    </a:moveTo>
                    <a:cubicBezTo>
                      <a:pt x="1556" y="269"/>
                      <a:pt x="1938" y="640"/>
                      <a:pt x="1938" y="1103"/>
                    </a:cubicBezTo>
                    <a:cubicBezTo>
                      <a:pt x="1938" y="1567"/>
                      <a:pt x="1556" y="1948"/>
                      <a:pt x="1093" y="1948"/>
                    </a:cubicBezTo>
                    <a:cubicBezTo>
                      <a:pt x="629" y="1948"/>
                      <a:pt x="258" y="1567"/>
                      <a:pt x="258" y="1103"/>
                    </a:cubicBezTo>
                    <a:cubicBezTo>
                      <a:pt x="258" y="640"/>
                      <a:pt x="629" y="269"/>
                      <a:pt x="1093" y="269"/>
                    </a:cubicBezTo>
                    <a:close/>
                    <a:moveTo>
                      <a:pt x="1093" y="1"/>
                    </a:moveTo>
                    <a:cubicBezTo>
                      <a:pt x="495" y="1"/>
                      <a:pt x="0" y="485"/>
                      <a:pt x="0" y="1093"/>
                    </a:cubicBezTo>
                    <a:cubicBezTo>
                      <a:pt x="0" y="1701"/>
                      <a:pt x="495" y="2185"/>
                      <a:pt x="1093" y="2185"/>
                    </a:cubicBezTo>
                    <a:cubicBezTo>
                      <a:pt x="1701" y="2185"/>
                      <a:pt x="2195" y="1701"/>
                      <a:pt x="2195" y="1093"/>
                    </a:cubicBezTo>
                    <a:cubicBezTo>
                      <a:pt x="2195" y="485"/>
                      <a:pt x="1701" y="1"/>
                      <a:pt x="1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35"/>
              <p:cNvSpPr/>
              <p:nvPr/>
            </p:nvSpPr>
            <p:spPr>
              <a:xfrm>
                <a:off x="1607250" y="2711175"/>
                <a:ext cx="187550" cy="228250"/>
              </a:xfrm>
              <a:custGeom>
                <a:rect b="b" l="l" r="r" t="t"/>
                <a:pathLst>
                  <a:path extrusionOk="0" h="9130" w="7502">
                    <a:moveTo>
                      <a:pt x="4370" y="0"/>
                    </a:moveTo>
                    <a:lnTo>
                      <a:pt x="4370" y="258"/>
                    </a:lnTo>
                    <a:lnTo>
                      <a:pt x="7244" y="258"/>
                    </a:lnTo>
                    <a:lnTo>
                      <a:pt x="7244" y="8872"/>
                    </a:lnTo>
                    <a:lnTo>
                      <a:pt x="1" y="8872"/>
                    </a:lnTo>
                    <a:lnTo>
                      <a:pt x="1" y="9130"/>
                    </a:lnTo>
                    <a:lnTo>
                      <a:pt x="7502" y="9130"/>
                    </a:lnTo>
                    <a:lnTo>
                      <a:pt x="75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35"/>
              <p:cNvSpPr/>
              <p:nvPr/>
            </p:nvSpPr>
            <p:spPr>
              <a:xfrm>
                <a:off x="1738125" y="2578000"/>
                <a:ext cx="134225" cy="361425"/>
              </a:xfrm>
              <a:custGeom>
                <a:rect b="b" l="l" r="r" t="t"/>
                <a:pathLst>
                  <a:path extrusionOk="0" h="14457" w="5369">
                    <a:moveTo>
                      <a:pt x="0" y="0"/>
                    </a:moveTo>
                    <a:lnTo>
                      <a:pt x="0" y="258"/>
                    </a:lnTo>
                    <a:lnTo>
                      <a:pt x="5111" y="258"/>
                    </a:lnTo>
                    <a:lnTo>
                      <a:pt x="5111" y="14199"/>
                    </a:lnTo>
                    <a:lnTo>
                      <a:pt x="2133" y="14199"/>
                    </a:lnTo>
                    <a:lnTo>
                      <a:pt x="2133" y="14457"/>
                    </a:lnTo>
                    <a:lnTo>
                      <a:pt x="5368" y="14457"/>
                    </a:lnTo>
                    <a:lnTo>
                      <a:pt x="5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5"/>
              <p:cNvSpPr/>
              <p:nvPr/>
            </p:nvSpPr>
            <p:spPr>
              <a:xfrm>
                <a:off x="957075" y="2324525"/>
                <a:ext cx="6475" cy="539175"/>
              </a:xfrm>
              <a:custGeom>
                <a:rect b="b" l="l" r="r" t="t"/>
                <a:pathLst>
                  <a:path extrusionOk="0" h="21567" w="259">
                    <a:moveTo>
                      <a:pt x="0" y="0"/>
                    </a:moveTo>
                    <a:lnTo>
                      <a:pt x="0" y="21566"/>
                    </a:lnTo>
                    <a:lnTo>
                      <a:pt x="258" y="21566"/>
                    </a:lnTo>
                    <a:lnTo>
                      <a:pt x="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5"/>
              <p:cNvSpPr/>
              <p:nvPr/>
            </p:nvSpPr>
            <p:spPr>
              <a:xfrm>
                <a:off x="865625" y="2490400"/>
                <a:ext cx="41750" cy="248100"/>
              </a:xfrm>
              <a:custGeom>
                <a:rect b="b" l="l" r="r" t="t"/>
                <a:pathLst>
                  <a:path extrusionOk="0" h="9924" w="1670">
                    <a:moveTo>
                      <a:pt x="1412" y="1"/>
                    </a:moveTo>
                    <a:lnTo>
                      <a:pt x="1412" y="3113"/>
                    </a:lnTo>
                    <a:lnTo>
                      <a:pt x="0" y="3865"/>
                    </a:lnTo>
                    <a:lnTo>
                      <a:pt x="0" y="9924"/>
                    </a:lnTo>
                    <a:lnTo>
                      <a:pt x="258" y="9924"/>
                    </a:lnTo>
                    <a:lnTo>
                      <a:pt x="258" y="4019"/>
                    </a:lnTo>
                    <a:lnTo>
                      <a:pt x="1670" y="3267"/>
                    </a:lnTo>
                    <a:lnTo>
                      <a:pt x="16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35"/>
              <p:cNvSpPr/>
              <p:nvPr/>
            </p:nvSpPr>
            <p:spPr>
              <a:xfrm>
                <a:off x="1556000" y="2904875"/>
                <a:ext cx="54875" cy="54900"/>
              </a:xfrm>
              <a:custGeom>
                <a:rect b="b" l="l" r="r" t="t"/>
                <a:pathLst>
                  <a:path extrusionOk="0" h="2196" w="2195">
                    <a:moveTo>
                      <a:pt x="1103" y="269"/>
                    </a:moveTo>
                    <a:cubicBezTo>
                      <a:pt x="1546" y="269"/>
                      <a:pt x="1927" y="650"/>
                      <a:pt x="1937" y="1114"/>
                    </a:cubicBezTo>
                    <a:cubicBezTo>
                      <a:pt x="1937" y="1577"/>
                      <a:pt x="1566" y="1948"/>
                      <a:pt x="1103" y="1948"/>
                    </a:cubicBezTo>
                    <a:cubicBezTo>
                      <a:pt x="639" y="1948"/>
                      <a:pt x="258" y="1577"/>
                      <a:pt x="258" y="1114"/>
                    </a:cubicBezTo>
                    <a:cubicBezTo>
                      <a:pt x="258" y="650"/>
                      <a:pt x="639" y="269"/>
                      <a:pt x="1103" y="269"/>
                    </a:cubicBezTo>
                    <a:close/>
                    <a:moveTo>
                      <a:pt x="1103" y="1"/>
                    </a:moveTo>
                    <a:cubicBezTo>
                      <a:pt x="495" y="1"/>
                      <a:pt x="0" y="496"/>
                      <a:pt x="0" y="1093"/>
                    </a:cubicBezTo>
                    <a:cubicBezTo>
                      <a:pt x="0" y="1701"/>
                      <a:pt x="495" y="2196"/>
                      <a:pt x="1103" y="2196"/>
                    </a:cubicBezTo>
                    <a:cubicBezTo>
                      <a:pt x="1690" y="2196"/>
                      <a:pt x="2185" y="1701"/>
                      <a:pt x="2195" y="1093"/>
                    </a:cubicBezTo>
                    <a:cubicBezTo>
                      <a:pt x="2195" y="496"/>
                      <a:pt x="1700"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5"/>
              <p:cNvSpPr/>
              <p:nvPr/>
            </p:nvSpPr>
            <p:spPr>
              <a:xfrm>
                <a:off x="1277275" y="2954850"/>
                <a:ext cx="309400" cy="209200"/>
              </a:xfrm>
              <a:custGeom>
                <a:rect b="b" l="l" r="r" t="t"/>
                <a:pathLst>
                  <a:path extrusionOk="0" h="8368" w="12376">
                    <a:moveTo>
                      <a:pt x="12118" y="1"/>
                    </a:moveTo>
                    <a:lnTo>
                      <a:pt x="12118" y="5452"/>
                    </a:lnTo>
                    <a:lnTo>
                      <a:pt x="0" y="5452"/>
                    </a:lnTo>
                    <a:lnTo>
                      <a:pt x="0" y="8368"/>
                    </a:lnTo>
                    <a:lnTo>
                      <a:pt x="258" y="8368"/>
                    </a:lnTo>
                    <a:lnTo>
                      <a:pt x="258" y="5709"/>
                    </a:lnTo>
                    <a:lnTo>
                      <a:pt x="12375" y="5709"/>
                    </a:lnTo>
                    <a:lnTo>
                      <a:pt x="123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5"/>
              <p:cNvSpPr/>
              <p:nvPr/>
            </p:nvSpPr>
            <p:spPr>
              <a:xfrm>
                <a:off x="1090250" y="2515400"/>
                <a:ext cx="901875" cy="204300"/>
              </a:xfrm>
              <a:custGeom>
                <a:rect b="b" l="l" r="r" t="t"/>
                <a:pathLst>
                  <a:path extrusionOk="0" h="8172" w="36075">
                    <a:moveTo>
                      <a:pt x="36075" y="0"/>
                    </a:moveTo>
                    <a:lnTo>
                      <a:pt x="11335" y="258"/>
                    </a:lnTo>
                    <a:lnTo>
                      <a:pt x="1" y="3741"/>
                    </a:lnTo>
                    <a:lnTo>
                      <a:pt x="1" y="8171"/>
                    </a:lnTo>
                    <a:lnTo>
                      <a:pt x="258" y="8171"/>
                    </a:lnTo>
                    <a:lnTo>
                      <a:pt x="258" y="3936"/>
                    </a:lnTo>
                    <a:lnTo>
                      <a:pt x="11356" y="516"/>
                    </a:lnTo>
                    <a:lnTo>
                      <a:pt x="36075" y="258"/>
                    </a:lnTo>
                    <a:lnTo>
                      <a:pt x="36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5"/>
              <p:cNvSpPr/>
              <p:nvPr/>
            </p:nvSpPr>
            <p:spPr>
              <a:xfrm>
                <a:off x="1134825" y="2324775"/>
                <a:ext cx="397750" cy="863225"/>
              </a:xfrm>
              <a:custGeom>
                <a:rect b="b" l="l" r="r" t="t"/>
                <a:pathLst>
                  <a:path extrusionOk="0" h="34529" w="15910">
                    <a:moveTo>
                      <a:pt x="15652" y="0"/>
                    </a:moveTo>
                    <a:lnTo>
                      <a:pt x="15652" y="18001"/>
                    </a:lnTo>
                    <a:lnTo>
                      <a:pt x="0" y="26193"/>
                    </a:lnTo>
                    <a:lnTo>
                      <a:pt x="0" y="34529"/>
                    </a:lnTo>
                    <a:lnTo>
                      <a:pt x="258" y="34529"/>
                    </a:lnTo>
                    <a:lnTo>
                      <a:pt x="258" y="26348"/>
                    </a:lnTo>
                    <a:lnTo>
                      <a:pt x="15910" y="18156"/>
                    </a:lnTo>
                    <a:lnTo>
                      <a:pt x="159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5"/>
              <p:cNvSpPr/>
              <p:nvPr/>
            </p:nvSpPr>
            <p:spPr>
              <a:xfrm>
                <a:off x="1035125" y="2414150"/>
                <a:ext cx="435375" cy="756100"/>
              </a:xfrm>
              <a:custGeom>
                <a:rect b="b" l="l" r="r" t="t"/>
                <a:pathLst>
                  <a:path extrusionOk="0" h="30244" w="17415">
                    <a:moveTo>
                      <a:pt x="8553" y="1"/>
                    </a:moveTo>
                    <a:lnTo>
                      <a:pt x="1" y="2783"/>
                    </a:lnTo>
                    <a:lnTo>
                      <a:pt x="1" y="9563"/>
                    </a:lnTo>
                    <a:lnTo>
                      <a:pt x="258" y="9563"/>
                    </a:lnTo>
                    <a:lnTo>
                      <a:pt x="258" y="2968"/>
                    </a:lnTo>
                    <a:lnTo>
                      <a:pt x="8573" y="258"/>
                    </a:lnTo>
                    <a:lnTo>
                      <a:pt x="17157" y="258"/>
                    </a:lnTo>
                    <a:lnTo>
                      <a:pt x="17157" y="14426"/>
                    </a:lnTo>
                    <a:lnTo>
                      <a:pt x="1505" y="22618"/>
                    </a:lnTo>
                    <a:lnTo>
                      <a:pt x="1505" y="30243"/>
                    </a:lnTo>
                    <a:lnTo>
                      <a:pt x="1762" y="30243"/>
                    </a:lnTo>
                    <a:lnTo>
                      <a:pt x="1762" y="22773"/>
                    </a:lnTo>
                    <a:lnTo>
                      <a:pt x="17414" y="14581"/>
                    </a:lnTo>
                    <a:lnTo>
                      <a:pt x="174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5"/>
              <p:cNvSpPr/>
              <p:nvPr/>
            </p:nvSpPr>
            <p:spPr>
              <a:xfrm>
                <a:off x="1197425" y="2324775"/>
                <a:ext cx="397750" cy="916550"/>
              </a:xfrm>
              <a:custGeom>
                <a:rect b="b" l="l" r="r" t="t"/>
                <a:pathLst>
                  <a:path extrusionOk="0" h="36662" w="15910">
                    <a:moveTo>
                      <a:pt x="15652" y="0"/>
                    </a:moveTo>
                    <a:lnTo>
                      <a:pt x="15652" y="18001"/>
                    </a:lnTo>
                    <a:lnTo>
                      <a:pt x="0" y="26193"/>
                    </a:lnTo>
                    <a:lnTo>
                      <a:pt x="0" y="36662"/>
                    </a:lnTo>
                    <a:lnTo>
                      <a:pt x="258" y="36662"/>
                    </a:lnTo>
                    <a:lnTo>
                      <a:pt x="258" y="26348"/>
                    </a:lnTo>
                    <a:lnTo>
                      <a:pt x="15909" y="18156"/>
                    </a:lnTo>
                    <a:lnTo>
                      <a:pt x="159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5"/>
              <p:cNvSpPr/>
              <p:nvPr/>
            </p:nvSpPr>
            <p:spPr>
              <a:xfrm>
                <a:off x="1301475" y="2994525"/>
                <a:ext cx="6475" cy="99725"/>
              </a:xfrm>
              <a:custGeom>
                <a:rect b="b" l="l" r="r" t="t"/>
                <a:pathLst>
                  <a:path extrusionOk="0" h="3989" w="259">
                    <a:moveTo>
                      <a:pt x="1" y="1"/>
                    </a:moveTo>
                    <a:lnTo>
                      <a:pt x="1" y="3988"/>
                    </a:lnTo>
                    <a:lnTo>
                      <a:pt x="258" y="3988"/>
                    </a:lnTo>
                    <a:lnTo>
                      <a:pt x="2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5"/>
              <p:cNvSpPr/>
              <p:nvPr/>
            </p:nvSpPr>
            <p:spPr>
              <a:xfrm>
                <a:off x="1473300" y="2994525"/>
                <a:ext cx="6475" cy="99725"/>
              </a:xfrm>
              <a:custGeom>
                <a:rect b="b" l="l" r="r" t="t"/>
                <a:pathLst>
                  <a:path extrusionOk="0" h="3989" w="259">
                    <a:moveTo>
                      <a:pt x="1" y="1"/>
                    </a:moveTo>
                    <a:lnTo>
                      <a:pt x="1" y="3988"/>
                    </a:lnTo>
                    <a:lnTo>
                      <a:pt x="258" y="3988"/>
                    </a:lnTo>
                    <a:lnTo>
                      <a:pt x="2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5"/>
              <p:cNvSpPr/>
              <p:nvPr/>
            </p:nvSpPr>
            <p:spPr>
              <a:xfrm>
                <a:off x="1385975" y="2991700"/>
                <a:ext cx="6475" cy="99975"/>
              </a:xfrm>
              <a:custGeom>
                <a:rect b="b" l="l" r="r" t="t"/>
                <a:pathLst>
                  <a:path extrusionOk="0" h="3999" w="259">
                    <a:moveTo>
                      <a:pt x="1" y="0"/>
                    </a:moveTo>
                    <a:lnTo>
                      <a:pt x="1" y="3998"/>
                    </a:lnTo>
                    <a:lnTo>
                      <a:pt x="258" y="3998"/>
                    </a:lnTo>
                    <a:lnTo>
                      <a:pt x="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5"/>
              <p:cNvSpPr/>
              <p:nvPr/>
            </p:nvSpPr>
            <p:spPr>
              <a:xfrm>
                <a:off x="1220850" y="2571050"/>
                <a:ext cx="112850" cy="79875"/>
              </a:xfrm>
              <a:custGeom>
                <a:rect b="b" l="l" r="r" t="t"/>
                <a:pathLst>
                  <a:path extrusionOk="0" h="3195" w="4514">
                    <a:moveTo>
                      <a:pt x="1" y="0"/>
                    </a:moveTo>
                    <a:lnTo>
                      <a:pt x="1" y="3194"/>
                    </a:lnTo>
                    <a:lnTo>
                      <a:pt x="4514" y="3194"/>
                    </a:lnTo>
                    <a:lnTo>
                      <a:pt x="4514" y="2937"/>
                    </a:lnTo>
                    <a:lnTo>
                      <a:pt x="258" y="2937"/>
                    </a:lnTo>
                    <a:lnTo>
                      <a:pt x="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5"/>
              <p:cNvSpPr/>
              <p:nvPr/>
            </p:nvSpPr>
            <p:spPr>
              <a:xfrm>
                <a:off x="1372325" y="2693150"/>
                <a:ext cx="6475" cy="128050"/>
              </a:xfrm>
              <a:custGeom>
                <a:rect b="b" l="l" r="r" t="t"/>
                <a:pathLst>
                  <a:path extrusionOk="0" h="5122" w="259">
                    <a:moveTo>
                      <a:pt x="0" y="0"/>
                    </a:moveTo>
                    <a:lnTo>
                      <a:pt x="0" y="5121"/>
                    </a:lnTo>
                    <a:lnTo>
                      <a:pt x="258" y="5121"/>
                    </a:lnTo>
                    <a:lnTo>
                      <a:pt x="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5"/>
              <p:cNvSpPr/>
              <p:nvPr/>
            </p:nvSpPr>
            <p:spPr>
              <a:xfrm>
                <a:off x="1368725" y="2459750"/>
                <a:ext cx="6450" cy="137325"/>
              </a:xfrm>
              <a:custGeom>
                <a:rect b="b" l="l" r="r" t="t"/>
                <a:pathLst>
                  <a:path extrusionOk="0" h="5493" w="258">
                    <a:moveTo>
                      <a:pt x="0" y="1"/>
                    </a:moveTo>
                    <a:lnTo>
                      <a:pt x="0" y="5493"/>
                    </a:lnTo>
                    <a:lnTo>
                      <a:pt x="258" y="5493"/>
                    </a:lnTo>
                    <a:lnTo>
                      <a:pt x="2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5"/>
              <p:cNvSpPr/>
              <p:nvPr/>
            </p:nvSpPr>
            <p:spPr>
              <a:xfrm>
                <a:off x="1114200" y="2190825"/>
                <a:ext cx="45125" cy="202500"/>
              </a:xfrm>
              <a:custGeom>
                <a:rect b="b" l="l" r="r" t="t"/>
                <a:pathLst>
                  <a:path extrusionOk="0" h="8100" w="1805">
                    <a:moveTo>
                      <a:pt x="1546" y="0"/>
                    </a:moveTo>
                    <a:lnTo>
                      <a:pt x="1546" y="1701"/>
                    </a:lnTo>
                    <a:lnTo>
                      <a:pt x="1" y="5286"/>
                    </a:lnTo>
                    <a:lnTo>
                      <a:pt x="1" y="8099"/>
                    </a:lnTo>
                    <a:lnTo>
                      <a:pt x="258" y="8099"/>
                    </a:lnTo>
                    <a:lnTo>
                      <a:pt x="258" y="5338"/>
                    </a:lnTo>
                    <a:lnTo>
                      <a:pt x="1804" y="1742"/>
                    </a:lnTo>
                    <a:lnTo>
                      <a:pt x="1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5"/>
              <p:cNvSpPr/>
              <p:nvPr/>
            </p:nvSpPr>
            <p:spPr>
              <a:xfrm>
                <a:off x="1169075" y="2190825"/>
                <a:ext cx="45100" cy="202500"/>
              </a:xfrm>
              <a:custGeom>
                <a:rect b="b" l="l" r="r" t="t"/>
                <a:pathLst>
                  <a:path extrusionOk="0" h="8100" w="1804">
                    <a:moveTo>
                      <a:pt x="1546" y="0"/>
                    </a:moveTo>
                    <a:lnTo>
                      <a:pt x="1546" y="1701"/>
                    </a:lnTo>
                    <a:lnTo>
                      <a:pt x="1" y="5286"/>
                    </a:lnTo>
                    <a:lnTo>
                      <a:pt x="1" y="8099"/>
                    </a:lnTo>
                    <a:lnTo>
                      <a:pt x="258" y="8099"/>
                    </a:lnTo>
                    <a:lnTo>
                      <a:pt x="258" y="5338"/>
                    </a:lnTo>
                    <a:lnTo>
                      <a:pt x="1804" y="1742"/>
                    </a:lnTo>
                    <a:lnTo>
                      <a:pt x="1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5"/>
              <p:cNvSpPr/>
              <p:nvPr/>
            </p:nvSpPr>
            <p:spPr>
              <a:xfrm>
                <a:off x="1224200" y="2190825"/>
                <a:ext cx="45100" cy="202500"/>
              </a:xfrm>
              <a:custGeom>
                <a:rect b="b" l="l" r="r" t="t"/>
                <a:pathLst>
                  <a:path extrusionOk="0" h="8100" w="1804">
                    <a:moveTo>
                      <a:pt x="1546" y="0"/>
                    </a:moveTo>
                    <a:lnTo>
                      <a:pt x="1546" y="1701"/>
                    </a:lnTo>
                    <a:lnTo>
                      <a:pt x="1" y="5286"/>
                    </a:lnTo>
                    <a:lnTo>
                      <a:pt x="1" y="8099"/>
                    </a:lnTo>
                    <a:lnTo>
                      <a:pt x="258" y="8099"/>
                    </a:lnTo>
                    <a:lnTo>
                      <a:pt x="258" y="5338"/>
                    </a:lnTo>
                    <a:lnTo>
                      <a:pt x="1804" y="1742"/>
                    </a:lnTo>
                    <a:lnTo>
                      <a:pt x="1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5"/>
              <p:cNvSpPr/>
              <p:nvPr/>
            </p:nvSpPr>
            <p:spPr>
              <a:xfrm>
                <a:off x="1278825" y="2190825"/>
                <a:ext cx="45100" cy="230825"/>
              </a:xfrm>
              <a:custGeom>
                <a:rect b="b" l="l" r="r" t="t"/>
                <a:pathLst>
                  <a:path extrusionOk="0" h="9233" w="1804">
                    <a:moveTo>
                      <a:pt x="1546" y="0"/>
                    </a:moveTo>
                    <a:lnTo>
                      <a:pt x="1546" y="1938"/>
                    </a:lnTo>
                    <a:lnTo>
                      <a:pt x="0" y="6038"/>
                    </a:lnTo>
                    <a:lnTo>
                      <a:pt x="0" y="9233"/>
                    </a:lnTo>
                    <a:lnTo>
                      <a:pt x="258" y="9233"/>
                    </a:lnTo>
                    <a:lnTo>
                      <a:pt x="258" y="6090"/>
                    </a:lnTo>
                    <a:lnTo>
                      <a:pt x="1803" y="1979"/>
                    </a:lnTo>
                    <a:lnTo>
                      <a:pt x="18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5"/>
              <p:cNvSpPr/>
              <p:nvPr/>
            </p:nvSpPr>
            <p:spPr>
              <a:xfrm>
                <a:off x="1333675" y="2190825"/>
                <a:ext cx="45125" cy="230825"/>
              </a:xfrm>
              <a:custGeom>
                <a:rect b="b" l="l" r="r" t="t"/>
                <a:pathLst>
                  <a:path extrusionOk="0" h="9233" w="1805">
                    <a:moveTo>
                      <a:pt x="1546" y="0"/>
                    </a:moveTo>
                    <a:lnTo>
                      <a:pt x="1546" y="1938"/>
                    </a:lnTo>
                    <a:lnTo>
                      <a:pt x="1" y="6038"/>
                    </a:lnTo>
                    <a:lnTo>
                      <a:pt x="1" y="9233"/>
                    </a:lnTo>
                    <a:lnTo>
                      <a:pt x="258" y="9233"/>
                    </a:lnTo>
                    <a:lnTo>
                      <a:pt x="258" y="6090"/>
                    </a:lnTo>
                    <a:lnTo>
                      <a:pt x="1804" y="1979"/>
                    </a:lnTo>
                    <a:lnTo>
                      <a:pt x="1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5"/>
              <p:cNvSpPr/>
              <p:nvPr/>
            </p:nvSpPr>
            <p:spPr>
              <a:xfrm>
                <a:off x="1388300" y="2190825"/>
                <a:ext cx="45100" cy="230825"/>
              </a:xfrm>
              <a:custGeom>
                <a:rect b="b" l="l" r="r" t="t"/>
                <a:pathLst>
                  <a:path extrusionOk="0" h="9233" w="1804">
                    <a:moveTo>
                      <a:pt x="1546" y="0"/>
                    </a:moveTo>
                    <a:lnTo>
                      <a:pt x="1546" y="1938"/>
                    </a:lnTo>
                    <a:lnTo>
                      <a:pt x="0" y="6038"/>
                    </a:lnTo>
                    <a:lnTo>
                      <a:pt x="0" y="9233"/>
                    </a:lnTo>
                    <a:lnTo>
                      <a:pt x="258" y="9233"/>
                    </a:lnTo>
                    <a:lnTo>
                      <a:pt x="258" y="6090"/>
                    </a:lnTo>
                    <a:lnTo>
                      <a:pt x="1803" y="1979"/>
                    </a:lnTo>
                    <a:lnTo>
                      <a:pt x="18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5"/>
              <p:cNvSpPr/>
              <p:nvPr/>
            </p:nvSpPr>
            <p:spPr>
              <a:xfrm>
                <a:off x="861000" y="2764750"/>
                <a:ext cx="387175" cy="399300"/>
              </a:xfrm>
              <a:custGeom>
                <a:rect b="b" l="l" r="r" t="t"/>
                <a:pathLst>
                  <a:path extrusionOk="0" h="15972" w="15487">
                    <a:moveTo>
                      <a:pt x="7295" y="1"/>
                    </a:moveTo>
                    <a:lnTo>
                      <a:pt x="7295" y="258"/>
                    </a:lnTo>
                    <a:lnTo>
                      <a:pt x="15229" y="258"/>
                    </a:lnTo>
                    <a:lnTo>
                      <a:pt x="15229" y="3318"/>
                    </a:lnTo>
                    <a:lnTo>
                      <a:pt x="7831" y="7203"/>
                    </a:lnTo>
                    <a:lnTo>
                      <a:pt x="2638" y="7203"/>
                    </a:lnTo>
                    <a:lnTo>
                      <a:pt x="2638" y="9120"/>
                    </a:lnTo>
                    <a:lnTo>
                      <a:pt x="0" y="10511"/>
                    </a:lnTo>
                    <a:lnTo>
                      <a:pt x="0" y="12293"/>
                    </a:lnTo>
                    <a:lnTo>
                      <a:pt x="1494" y="13159"/>
                    </a:lnTo>
                    <a:lnTo>
                      <a:pt x="1494" y="15972"/>
                    </a:lnTo>
                    <a:lnTo>
                      <a:pt x="1752" y="15972"/>
                    </a:lnTo>
                    <a:lnTo>
                      <a:pt x="1752" y="13014"/>
                    </a:lnTo>
                    <a:lnTo>
                      <a:pt x="258" y="12149"/>
                    </a:lnTo>
                    <a:lnTo>
                      <a:pt x="258" y="10665"/>
                    </a:lnTo>
                    <a:lnTo>
                      <a:pt x="2895" y="9274"/>
                    </a:lnTo>
                    <a:lnTo>
                      <a:pt x="2895" y="7461"/>
                    </a:lnTo>
                    <a:lnTo>
                      <a:pt x="7883" y="7461"/>
                    </a:lnTo>
                    <a:lnTo>
                      <a:pt x="15487" y="3473"/>
                    </a:lnTo>
                    <a:lnTo>
                      <a:pt x="154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5"/>
              <p:cNvSpPr/>
              <p:nvPr/>
            </p:nvSpPr>
            <p:spPr>
              <a:xfrm>
                <a:off x="1157750" y="2590350"/>
                <a:ext cx="6450" cy="222600"/>
              </a:xfrm>
              <a:custGeom>
                <a:rect b="b" l="l" r="r" t="t"/>
                <a:pathLst>
                  <a:path extrusionOk="0" h="8904" w="258">
                    <a:moveTo>
                      <a:pt x="0" y="1"/>
                    </a:moveTo>
                    <a:lnTo>
                      <a:pt x="0" y="8903"/>
                    </a:lnTo>
                    <a:lnTo>
                      <a:pt x="258" y="8903"/>
                    </a:lnTo>
                    <a:lnTo>
                      <a:pt x="2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84" name="Google Shape;5584;p35"/>
            <p:cNvPicPr preferRelativeResize="0"/>
            <p:nvPr/>
          </p:nvPicPr>
          <p:blipFill>
            <a:blip r:embed="rId3">
              <a:alphaModFix amt="40000"/>
            </a:blip>
            <a:stretch>
              <a:fillRect/>
            </a:stretch>
          </p:blipFill>
          <p:spPr>
            <a:xfrm>
              <a:off x="832400" y="2788000"/>
              <a:ext cx="1177350" cy="1177350"/>
            </a:xfrm>
            <a:prstGeom prst="rect">
              <a:avLst/>
            </a:prstGeom>
            <a:noFill/>
            <a:ln>
              <a:noFill/>
            </a:ln>
          </p:spPr>
        </p:pic>
        <p:pic>
          <p:nvPicPr>
            <p:cNvPr id="5585" name="Google Shape;5585;p35"/>
            <p:cNvPicPr preferRelativeResize="0"/>
            <p:nvPr/>
          </p:nvPicPr>
          <p:blipFill>
            <a:blip r:embed="rId3">
              <a:alphaModFix amt="40000"/>
            </a:blip>
            <a:stretch>
              <a:fillRect/>
            </a:stretch>
          </p:blipFill>
          <p:spPr>
            <a:xfrm>
              <a:off x="1809900" y="2369650"/>
              <a:ext cx="1177350" cy="1177350"/>
            </a:xfrm>
            <a:prstGeom prst="rect">
              <a:avLst/>
            </a:prstGeom>
            <a:noFill/>
            <a:ln>
              <a:noFill/>
            </a:ln>
          </p:spPr>
        </p:pic>
      </p:grpSp>
      <p:grpSp>
        <p:nvGrpSpPr>
          <p:cNvPr id="5586" name="Google Shape;5586;p35"/>
          <p:cNvGrpSpPr/>
          <p:nvPr/>
        </p:nvGrpSpPr>
        <p:grpSpPr>
          <a:xfrm>
            <a:off x="6401913" y="3547800"/>
            <a:ext cx="2742085" cy="1595700"/>
            <a:chOff x="5456888" y="2369650"/>
            <a:chExt cx="2742085" cy="1595700"/>
          </a:xfrm>
        </p:grpSpPr>
        <p:grpSp>
          <p:nvGrpSpPr>
            <p:cNvPr id="5587" name="Google Shape;5587;p35"/>
            <p:cNvGrpSpPr/>
            <p:nvPr/>
          </p:nvGrpSpPr>
          <p:grpSpPr>
            <a:xfrm>
              <a:off x="5925781" y="2369656"/>
              <a:ext cx="2273191" cy="1542136"/>
              <a:chOff x="5387275" y="2190300"/>
              <a:chExt cx="1641175" cy="1113375"/>
            </a:xfrm>
          </p:grpSpPr>
          <p:sp>
            <p:nvSpPr>
              <p:cNvPr id="5588" name="Google Shape;5588;p35"/>
              <p:cNvSpPr/>
              <p:nvPr/>
            </p:nvSpPr>
            <p:spPr>
              <a:xfrm>
                <a:off x="6229350" y="2190300"/>
                <a:ext cx="41500" cy="373300"/>
              </a:xfrm>
              <a:custGeom>
                <a:rect b="b" l="l" r="r" t="t"/>
                <a:pathLst>
                  <a:path extrusionOk="0" h="14932" w="1660">
                    <a:moveTo>
                      <a:pt x="1402" y="1"/>
                    </a:moveTo>
                    <a:lnTo>
                      <a:pt x="1402" y="5905"/>
                    </a:lnTo>
                    <a:lnTo>
                      <a:pt x="1" y="6667"/>
                    </a:lnTo>
                    <a:lnTo>
                      <a:pt x="1" y="14931"/>
                    </a:lnTo>
                    <a:lnTo>
                      <a:pt x="259" y="14931"/>
                    </a:lnTo>
                    <a:lnTo>
                      <a:pt x="259" y="6822"/>
                    </a:lnTo>
                    <a:lnTo>
                      <a:pt x="1660" y="6059"/>
                    </a:lnTo>
                    <a:lnTo>
                      <a:pt x="1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5"/>
              <p:cNvSpPr/>
              <p:nvPr/>
            </p:nvSpPr>
            <p:spPr>
              <a:xfrm>
                <a:off x="6200000" y="2888150"/>
                <a:ext cx="41225" cy="294975"/>
              </a:xfrm>
              <a:custGeom>
                <a:rect b="b" l="l" r="r" t="t"/>
                <a:pathLst>
                  <a:path extrusionOk="0" h="11799" w="1649">
                    <a:moveTo>
                      <a:pt x="0" y="0"/>
                    </a:moveTo>
                    <a:lnTo>
                      <a:pt x="0" y="3277"/>
                    </a:lnTo>
                    <a:lnTo>
                      <a:pt x="1391" y="4019"/>
                    </a:lnTo>
                    <a:lnTo>
                      <a:pt x="1391" y="11798"/>
                    </a:lnTo>
                    <a:lnTo>
                      <a:pt x="1649" y="11798"/>
                    </a:lnTo>
                    <a:lnTo>
                      <a:pt x="1649" y="3864"/>
                    </a:lnTo>
                    <a:lnTo>
                      <a:pt x="258" y="3122"/>
                    </a:lnTo>
                    <a:lnTo>
                      <a:pt x="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5"/>
              <p:cNvSpPr/>
              <p:nvPr/>
            </p:nvSpPr>
            <p:spPr>
              <a:xfrm>
                <a:off x="5459400" y="2857500"/>
                <a:ext cx="54625" cy="54875"/>
              </a:xfrm>
              <a:custGeom>
                <a:rect b="b" l="l" r="r" t="t"/>
                <a:pathLst>
                  <a:path extrusionOk="0" h="2195" w="2185">
                    <a:moveTo>
                      <a:pt x="1093" y="278"/>
                    </a:moveTo>
                    <a:cubicBezTo>
                      <a:pt x="1556" y="278"/>
                      <a:pt x="1927" y="649"/>
                      <a:pt x="1927" y="1113"/>
                    </a:cubicBezTo>
                    <a:cubicBezTo>
                      <a:pt x="1927" y="1577"/>
                      <a:pt x="1556" y="1947"/>
                      <a:pt x="1093" y="1947"/>
                    </a:cubicBezTo>
                    <a:cubicBezTo>
                      <a:pt x="629" y="1947"/>
                      <a:pt x="258" y="1577"/>
                      <a:pt x="258" y="1113"/>
                    </a:cubicBezTo>
                    <a:cubicBezTo>
                      <a:pt x="258" y="649"/>
                      <a:pt x="629" y="278"/>
                      <a:pt x="1093" y="278"/>
                    </a:cubicBezTo>
                    <a:close/>
                    <a:moveTo>
                      <a:pt x="1093" y="0"/>
                    </a:moveTo>
                    <a:cubicBezTo>
                      <a:pt x="485" y="0"/>
                      <a:pt x="0" y="495"/>
                      <a:pt x="0" y="1103"/>
                    </a:cubicBezTo>
                    <a:cubicBezTo>
                      <a:pt x="0" y="1700"/>
                      <a:pt x="485" y="2195"/>
                      <a:pt x="1093" y="2195"/>
                    </a:cubicBezTo>
                    <a:cubicBezTo>
                      <a:pt x="1701" y="2195"/>
                      <a:pt x="2185" y="1700"/>
                      <a:pt x="2185" y="1103"/>
                    </a:cubicBezTo>
                    <a:cubicBezTo>
                      <a:pt x="2185" y="495"/>
                      <a:pt x="1701" y="0"/>
                      <a:pt x="1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5"/>
              <p:cNvSpPr/>
              <p:nvPr/>
            </p:nvSpPr>
            <p:spPr>
              <a:xfrm>
                <a:off x="5537200" y="2645475"/>
                <a:ext cx="54875" cy="54650"/>
              </a:xfrm>
              <a:custGeom>
                <a:rect b="b" l="l" r="r" t="t"/>
                <a:pathLst>
                  <a:path extrusionOk="0" h="2186" w="2195">
                    <a:moveTo>
                      <a:pt x="1103" y="269"/>
                    </a:moveTo>
                    <a:cubicBezTo>
                      <a:pt x="1566" y="269"/>
                      <a:pt x="1937" y="640"/>
                      <a:pt x="1937" y="1103"/>
                    </a:cubicBezTo>
                    <a:cubicBezTo>
                      <a:pt x="1937" y="1567"/>
                      <a:pt x="1566" y="1938"/>
                      <a:pt x="1103" y="1938"/>
                    </a:cubicBezTo>
                    <a:cubicBezTo>
                      <a:pt x="639" y="1938"/>
                      <a:pt x="258" y="1567"/>
                      <a:pt x="258" y="1103"/>
                    </a:cubicBezTo>
                    <a:cubicBezTo>
                      <a:pt x="258" y="640"/>
                      <a:pt x="639" y="269"/>
                      <a:pt x="1103" y="269"/>
                    </a:cubicBezTo>
                    <a:close/>
                    <a:moveTo>
                      <a:pt x="1103" y="1"/>
                    </a:moveTo>
                    <a:cubicBezTo>
                      <a:pt x="495" y="1"/>
                      <a:pt x="0" y="485"/>
                      <a:pt x="0" y="1093"/>
                    </a:cubicBezTo>
                    <a:cubicBezTo>
                      <a:pt x="0" y="1701"/>
                      <a:pt x="495" y="2185"/>
                      <a:pt x="1103" y="2185"/>
                    </a:cubicBezTo>
                    <a:cubicBezTo>
                      <a:pt x="1700" y="2185"/>
                      <a:pt x="2195" y="1701"/>
                      <a:pt x="2195" y="1093"/>
                    </a:cubicBezTo>
                    <a:cubicBezTo>
                      <a:pt x="2195" y="485"/>
                      <a:pt x="1700"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5"/>
              <p:cNvSpPr/>
              <p:nvPr/>
            </p:nvSpPr>
            <p:spPr>
              <a:xfrm>
                <a:off x="6194575" y="2686950"/>
                <a:ext cx="54650" cy="54650"/>
              </a:xfrm>
              <a:custGeom>
                <a:rect b="b" l="l" r="r" t="t"/>
                <a:pathLst>
                  <a:path extrusionOk="0" h="2186" w="2186">
                    <a:moveTo>
                      <a:pt x="1093" y="269"/>
                    </a:moveTo>
                    <a:cubicBezTo>
                      <a:pt x="1557" y="269"/>
                      <a:pt x="1928" y="640"/>
                      <a:pt x="1928" y="1103"/>
                    </a:cubicBezTo>
                    <a:cubicBezTo>
                      <a:pt x="1928" y="1567"/>
                      <a:pt x="1557" y="1948"/>
                      <a:pt x="1093" y="1948"/>
                    </a:cubicBezTo>
                    <a:cubicBezTo>
                      <a:pt x="630" y="1948"/>
                      <a:pt x="259" y="1567"/>
                      <a:pt x="259" y="1103"/>
                    </a:cubicBezTo>
                    <a:cubicBezTo>
                      <a:pt x="259" y="640"/>
                      <a:pt x="630" y="269"/>
                      <a:pt x="1093" y="269"/>
                    </a:cubicBezTo>
                    <a:close/>
                    <a:moveTo>
                      <a:pt x="1093" y="1"/>
                    </a:moveTo>
                    <a:cubicBezTo>
                      <a:pt x="485" y="1"/>
                      <a:pt x="1" y="485"/>
                      <a:pt x="1" y="1093"/>
                    </a:cubicBezTo>
                    <a:cubicBezTo>
                      <a:pt x="1" y="1701"/>
                      <a:pt x="485" y="2185"/>
                      <a:pt x="1093" y="2185"/>
                    </a:cubicBezTo>
                    <a:cubicBezTo>
                      <a:pt x="1701" y="2185"/>
                      <a:pt x="2185" y="1701"/>
                      <a:pt x="2185" y="1093"/>
                    </a:cubicBezTo>
                    <a:cubicBezTo>
                      <a:pt x="2185" y="485"/>
                      <a:pt x="1701" y="1"/>
                      <a:pt x="1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5"/>
              <p:cNvSpPr/>
              <p:nvPr/>
            </p:nvSpPr>
            <p:spPr>
              <a:xfrm>
                <a:off x="6214675" y="2555575"/>
                <a:ext cx="54900" cy="54650"/>
              </a:xfrm>
              <a:custGeom>
                <a:rect b="b" l="l" r="r" t="t"/>
                <a:pathLst>
                  <a:path extrusionOk="0" h="2186" w="2196">
                    <a:moveTo>
                      <a:pt x="1103" y="269"/>
                    </a:moveTo>
                    <a:cubicBezTo>
                      <a:pt x="1567" y="269"/>
                      <a:pt x="1938" y="640"/>
                      <a:pt x="1938" y="1103"/>
                    </a:cubicBezTo>
                    <a:cubicBezTo>
                      <a:pt x="1938" y="1567"/>
                      <a:pt x="1557" y="1948"/>
                      <a:pt x="1103" y="1948"/>
                    </a:cubicBezTo>
                    <a:cubicBezTo>
                      <a:pt x="640" y="1948"/>
                      <a:pt x="258" y="1567"/>
                      <a:pt x="258" y="1103"/>
                    </a:cubicBezTo>
                    <a:cubicBezTo>
                      <a:pt x="258" y="640"/>
                      <a:pt x="640" y="269"/>
                      <a:pt x="1103" y="269"/>
                    </a:cubicBezTo>
                    <a:close/>
                    <a:moveTo>
                      <a:pt x="1103" y="1"/>
                    </a:moveTo>
                    <a:cubicBezTo>
                      <a:pt x="495" y="1"/>
                      <a:pt x="1" y="485"/>
                      <a:pt x="1" y="1093"/>
                    </a:cubicBezTo>
                    <a:cubicBezTo>
                      <a:pt x="1" y="1701"/>
                      <a:pt x="495" y="2185"/>
                      <a:pt x="1103" y="2185"/>
                    </a:cubicBezTo>
                    <a:cubicBezTo>
                      <a:pt x="1701" y="2185"/>
                      <a:pt x="2195" y="1701"/>
                      <a:pt x="2195" y="1093"/>
                    </a:cubicBezTo>
                    <a:cubicBezTo>
                      <a:pt x="2195" y="485"/>
                      <a:pt x="1701"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5"/>
              <p:cNvSpPr/>
              <p:nvPr/>
            </p:nvSpPr>
            <p:spPr>
              <a:xfrm>
                <a:off x="6133525" y="2711175"/>
                <a:ext cx="187575" cy="228250"/>
              </a:xfrm>
              <a:custGeom>
                <a:rect b="b" l="l" r="r" t="t"/>
                <a:pathLst>
                  <a:path extrusionOk="0" h="9130" w="7503">
                    <a:moveTo>
                      <a:pt x="4370" y="0"/>
                    </a:moveTo>
                    <a:lnTo>
                      <a:pt x="4370" y="258"/>
                    </a:lnTo>
                    <a:lnTo>
                      <a:pt x="7245" y="258"/>
                    </a:lnTo>
                    <a:lnTo>
                      <a:pt x="7245" y="8872"/>
                    </a:lnTo>
                    <a:lnTo>
                      <a:pt x="1" y="8872"/>
                    </a:lnTo>
                    <a:lnTo>
                      <a:pt x="1" y="9130"/>
                    </a:lnTo>
                    <a:lnTo>
                      <a:pt x="7502" y="9130"/>
                    </a:lnTo>
                    <a:lnTo>
                      <a:pt x="75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5"/>
              <p:cNvSpPr/>
              <p:nvPr/>
            </p:nvSpPr>
            <p:spPr>
              <a:xfrm>
                <a:off x="6264400" y="2578000"/>
                <a:ext cx="134225" cy="361425"/>
              </a:xfrm>
              <a:custGeom>
                <a:rect b="b" l="l" r="r" t="t"/>
                <a:pathLst>
                  <a:path extrusionOk="0" h="14457" w="5369">
                    <a:moveTo>
                      <a:pt x="0" y="0"/>
                    </a:moveTo>
                    <a:lnTo>
                      <a:pt x="0" y="258"/>
                    </a:lnTo>
                    <a:lnTo>
                      <a:pt x="5111" y="258"/>
                    </a:lnTo>
                    <a:lnTo>
                      <a:pt x="5111" y="14199"/>
                    </a:lnTo>
                    <a:lnTo>
                      <a:pt x="2133" y="14199"/>
                    </a:lnTo>
                    <a:lnTo>
                      <a:pt x="2133" y="14457"/>
                    </a:lnTo>
                    <a:lnTo>
                      <a:pt x="5369" y="14457"/>
                    </a:lnTo>
                    <a:lnTo>
                      <a:pt x="5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5"/>
              <p:cNvSpPr/>
              <p:nvPr/>
            </p:nvSpPr>
            <p:spPr>
              <a:xfrm>
                <a:off x="5483600" y="2324525"/>
                <a:ext cx="6475" cy="539175"/>
              </a:xfrm>
              <a:custGeom>
                <a:rect b="b" l="l" r="r" t="t"/>
                <a:pathLst>
                  <a:path extrusionOk="0" h="21567" w="259">
                    <a:moveTo>
                      <a:pt x="1" y="0"/>
                    </a:moveTo>
                    <a:lnTo>
                      <a:pt x="1" y="21566"/>
                    </a:lnTo>
                    <a:lnTo>
                      <a:pt x="259" y="21566"/>
                    </a:lnTo>
                    <a:lnTo>
                      <a:pt x="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5"/>
              <p:cNvSpPr/>
              <p:nvPr/>
            </p:nvSpPr>
            <p:spPr>
              <a:xfrm>
                <a:off x="6082525" y="2904875"/>
                <a:ext cx="54650" cy="54900"/>
              </a:xfrm>
              <a:custGeom>
                <a:rect b="b" l="l" r="r" t="t"/>
                <a:pathLst>
                  <a:path extrusionOk="0" h="2196" w="2186">
                    <a:moveTo>
                      <a:pt x="1093" y="269"/>
                    </a:moveTo>
                    <a:cubicBezTo>
                      <a:pt x="1546" y="269"/>
                      <a:pt x="1917" y="650"/>
                      <a:pt x="1928" y="1114"/>
                    </a:cubicBezTo>
                    <a:cubicBezTo>
                      <a:pt x="1928" y="1577"/>
                      <a:pt x="1557" y="1948"/>
                      <a:pt x="1093" y="1948"/>
                    </a:cubicBezTo>
                    <a:cubicBezTo>
                      <a:pt x="629" y="1948"/>
                      <a:pt x="258" y="1577"/>
                      <a:pt x="258" y="1114"/>
                    </a:cubicBezTo>
                    <a:cubicBezTo>
                      <a:pt x="258" y="650"/>
                      <a:pt x="629" y="269"/>
                      <a:pt x="1093" y="269"/>
                    </a:cubicBezTo>
                    <a:close/>
                    <a:moveTo>
                      <a:pt x="1093" y="1"/>
                    </a:moveTo>
                    <a:cubicBezTo>
                      <a:pt x="485" y="1"/>
                      <a:pt x="1" y="496"/>
                      <a:pt x="1" y="1093"/>
                    </a:cubicBezTo>
                    <a:cubicBezTo>
                      <a:pt x="1" y="1701"/>
                      <a:pt x="485" y="2196"/>
                      <a:pt x="1093" y="2196"/>
                    </a:cubicBezTo>
                    <a:cubicBezTo>
                      <a:pt x="1680" y="2196"/>
                      <a:pt x="2175" y="1701"/>
                      <a:pt x="2185" y="1093"/>
                    </a:cubicBezTo>
                    <a:cubicBezTo>
                      <a:pt x="2185" y="496"/>
                      <a:pt x="1701" y="1"/>
                      <a:pt x="1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5"/>
              <p:cNvSpPr/>
              <p:nvPr/>
            </p:nvSpPr>
            <p:spPr>
              <a:xfrm>
                <a:off x="5803550" y="2954850"/>
                <a:ext cx="309400" cy="209200"/>
              </a:xfrm>
              <a:custGeom>
                <a:rect b="b" l="l" r="r" t="t"/>
                <a:pathLst>
                  <a:path extrusionOk="0" h="8368" w="12376">
                    <a:moveTo>
                      <a:pt x="12118" y="1"/>
                    </a:moveTo>
                    <a:lnTo>
                      <a:pt x="12118" y="5452"/>
                    </a:lnTo>
                    <a:lnTo>
                      <a:pt x="1" y="5452"/>
                    </a:lnTo>
                    <a:lnTo>
                      <a:pt x="1" y="8368"/>
                    </a:lnTo>
                    <a:lnTo>
                      <a:pt x="258" y="8368"/>
                    </a:lnTo>
                    <a:lnTo>
                      <a:pt x="258" y="5709"/>
                    </a:lnTo>
                    <a:lnTo>
                      <a:pt x="12376" y="5709"/>
                    </a:lnTo>
                    <a:lnTo>
                      <a:pt x="123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5"/>
              <p:cNvSpPr/>
              <p:nvPr/>
            </p:nvSpPr>
            <p:spPr>
              <a:xfrm>
                <a:off x="5616525" y="2515400"/>
                <a:ext cx="902150" cy="204300"/>
              </a:xfrm>
              <a:custGeom>
                <a:rect b="b" l="l" r="r" t="t"/>
                <a:pathLst>
                  <a:path extrusionOk="0" h="8172" w="36086">
                    <a:moveTo>
                      <a:pt x="36075" y="0"/>
                    </a:moveTo>
                    <a:lnTo>
                      <a:pt x="11335" y="258"/>
                    </a:lnTo>
                    <a:lnTo>
                      <a:pt x="1" y="3741"/>
                    </a:lnTo>
                    <a:lnTo>
                      <a:pt x="1" y="8171"/>
                    </a:lnTo>
                    <a:lnTo>
                      <a:pt x="258" y="8171"/>
                    </a:lnTo>
                    <a:lnTo>
                      <a:pt x="258" y="3936"/>
                    </a:lnTo>
                    <a:lnTo>
                      <a:pt x="11356" y="516"/>
                    </a:lnTo>
                    <a:lnTo>
                      <a:pt x="36085" y="258"/>
                    </a:lnTo>
                    <a:lnTo>
                      <a:pt x="36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5"/>
              <p:cNvSpPr/>
              <p:nvPr/>
            </p:nvSpPr>
            <p:spPr>
              <a:xfrm>
                <a:off x="5661350" y="2324775"/>
                <a:ext cx="397500" cy="978900"/>
              </a:xfrm>
              <a:custGeom>
                <a:rect b="b" l="l" r="r" t="t"/>
                <a:pathLst>
                  <a:path extrusionOk="0" h="39156" w="15900">
                    <a:moveTo>
                      <a:pt x="15642" y="0"/>
                    </a:moveTo>
                    <a:lnTo>
                      <a:pt x="15642" y="18001"/>
                    </a:lnTo>
                    <a:lnTo>
                      <a:pt x="1" y="26193"/>
                    </a:lnTo>
                    <a:lnTo>
                      <a:pt x="1" y="39155"/>
                    </a:lnTo>
                    <a:lnTo>
                      <a:pt x="258" y="39155"/>
                    </a:lnTo>
                    <a:lnTo>
                      <a:pt x="258" y="26348"/>
                    </a:lnTo>
                    <a:lnTo>
                      <a:pt x="15900" y="18156"/>
                    </a:lnTo>
                    <a:lnTo>
                      <a:pt x="159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5"/>
              <p:cNvSpPr/>
              <p:nvPr/>
            </p:nvSpPr>
            <p:spPr>
              <a:xfrm>
                <a:off x="5561400" y="2414150"/>
                <a:ext cx="435375" cy="756100"/>
              </a:xfrm>
              <a:custGeom>
                <a:rect b="b" l="l" r="r" t="t"/>
                <a:pathLst>
                  <a:path extrusionOk="0" h="30244" w="17415">
                    <a:moveTo>
                      <a:pt x="8553" y="1"/>
                    </a:moveTo>
                    <a:lnTo>
                      <a:pt x="1" y="2783"/>
                    </a:lnTo>
                    <a:lnTo>
                      <a:pt x="1" y="9563"/>
                    </a:lnTo>
                    <a:lnTo>
                      <a:pt x="258" y="9563"/>
                    </a:lnTo>
                    <a:lnTo>
                      <a:pt x="258" y="2968"/>
                    </a:lnTo>
                    <a:lnTo>
                      <a:pt x="8584" y="258"/>
                    </a:lnTo>
                    <a:lnTo>
                      <a:pt x="17157" y="258"/>
                    </a:lnTo>
                    <a:lnTo>
                      <a:pt x="17157" y="14426"/>
                    </a:lnTo>
                    <a:lnTo>
                      <a:pt x="1505" y="22618"/>
                    </a:lnTo>
                    <a:lnTo>
                      <a:pt x="1505" y="30243"/>
                    </a:lnTo>
                    <a:lnTo>
                      <a:pt x="1763" y="30243"/>
                    </a:lnTo>
                    <a:lnTo>
                      <a:pt x="1763" y="22773"/>
                    </a:lnTo>
                    <a:lnTo>
                      <a:pt x="17415" y="14581"/>
                    </a:lnTo>
                    <a:lnTo>
                      <a:pt x="174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5"/>
              <p:cNvSpPr/>
              <p:nvPr/>
            </p:nvSpPr>
            <p:spPr>
              <a:xfrm>
                <a:off x="5723950" y="2324775"/>
                <a:ext cx="397500" cy="868125"/>
              </a:xfrm>
              <a:custGeom>
                <a:rect b="b" l="l" r="r" t="t"/>
                <a:pathLst>
                  <a:path extrusionOk="0" h="34725" w="15900">
                    <a:moveTo>
                      <a:pt x="15642" y="0"/>
                    </a:moveTo>
                    <a:lnTo>
                      <a:pt x="15642" y="18001"/>
                    </a:lnTo>
                    <a:lnTo>
                      <a:pt x="1" y="26193"/>
                    </a:lnTo>
                    <a:lnTo>
                      <a:pt x="1" y="34725"/>
                    </a:lnTo>
                    <a:lnTo>
                      <a:pt x="258" y="34725"/>
                    </a:lnTo>
                    <a:lnTo>
                      <a:pt x="258" y="26348"/>
                    </a:lnTo>
                    <a:lnTo>
                      <a:pt x="15900" y="18156"/>
                    </a:lnTo>
                    <a:lnTo>
                      <a:pt x="159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5"/>
              <p:cNvSpPr/>
              <p:nvPr/>
            </p:nvSpPr>
            <p:spPr>
              <a:xfrm>
                <a:off x="5827775" y="2994525"/>
                <a:ext cx="6450" cy="99725"/>
              </a:xfrm>
              <a:custGeom>
                <a:rect b="b" l="l" r="r" t="t"/>
                <a:pathLst>
                  <a:path extrusionOk="0" h="3989" w="258">
                    <a:moveTo>
                      <a:pt x="0" y="1"/>
                    </a:moveTo>
                    <a:lnTo>
                      <a:pt x="0" y="3988"/>
                    </a:lnTo>
                    <a:lnTo>
                      <a:pt x="258" y="3988"/>
                    </a:lnTo>
                    <a:lnTo>
                      <a:pt x="2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5"/>
              <p:cNvSpPr/>
              <p:nvPr/>
            </p:nvSpPr>
            <p:spPr>
              <a:xfrm>
                <a:off x="5999575" y="2994525"/>
                <a:ext cx="6475" cy="99725"/>
              </a:xfrm>
              <a:custGeom>
                <a:rect b="b" l="l" r="r" t="t"/>
                <a:pathLst>
                  <a:path extrusionOk="0" h="3989" w="259">
                    <a:moveTo>
                      <a:pt x="1" y="1"/>
                    </a:moveTo>
                    <a:lnTo>
                      <a:pt x="1" y="3988"/>
                    </a:lnTo>
                    <a:lnTo>
                      <a:pt x="258" y="3988"/>
                    </a:lnTo>
                    <a:lnTo>
                      <a:pt x="2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5"/>
              <p:cNvSpPr/>
              <p:nvPr/>
            </p:nvSpPr>
            <p:spPr>
              <a:xfrm>
                <a:off x="5912250" y="2991700"/>
                <a:ext cx="6475" cy="99975"/>
              </a:xfrm>
              <a:custGeom>
                <a:rect b="b" l="l" r="r" t="t"/>
                <a:pathLst>
                  <a:path extrusionOk="0" h="3999" w="259">
                    <a:moveTo>
                      <a:pt x="1" y="0"/>
                    </a:moveTo>
                    <a:lnTo>
                      <a:pt x="1" y="3998"/>
                    </a:lnTo>
                    <a:lnTo>
                      <a:pt x="258" y="3998"/>
                    </a:lnTo>
                    <a:lnTo>
                      <a:pt x="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5"/>
              <p:cNvSpPr/>
              <p:nvPr/>
            </p:nvSpPr>
            <p:spPr>
              <a:xfrm>
                <a:off x="5747125" y="2571050"/>
                <a:ext cx="112875" cy="79875"/>
              </a:xfrm>
              <a:custGeom>
                <a:rect b="b" l="l" r="r" t="t"/>
                <a:pathLst>
                  <a:path extrusionOk="0" h="3195" w="4515">
                    <a:moveTo>
                      <a:pt x="1" y="0"/>
                    </a:moveTo>
                    <a:lnTo>
                      <a:pt x="1" y="3194"/>
                    </a:lnTo>
                    <a:lnTo>
                      <a:pt x="4514" y="3194"/>
                    </a:lnTo>
                    <a:lnTo>
                      <a:pt x="4514" y="2937"/>
                    </a:lnTo>
                    <a:lnTo>
                      <a:pt x="259" y="2937"/>
                    </a:lnTo>
                    <a:lnTo>
                      <a:pt x="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5"/>
              <p:cNvSpPr/>
              <p:nvPr/>
            </p:nvSpPr>
            <p:spPr>
              <a:xfrm>
                <a:off x="5898600" y="2693150"/>
                <a:ext cx="6475" cy="128050"/>
              </a:xfrm>
              <a:custGeom>
                <a:rect b="b" l="l" r="r" t="t"/>
                <a:pathLst>
                  <a:path extrusionOk="0" h="5122" w="259">
                    <a:moveTo>
                      <a:pt x="1" y="0"/>
                    </a:moveTo>
                    <a:lnTo>
                      <a:pt x="1" y="5121"/>
                    </a:lnTo>
                    <a:lnTo>
                      <a:pt x="258" y="5121"/>
                    </a:lnTo>
                    <a:lnTo>
                      <a:pt x="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5"/>
              <p:cNvSpPr/>
              <p:nvPr/>
            </p:nvSpPr>
            <p:spPr>
              <a:xfrm>
                <a:off x="5895000" y="2459750"/>
                <a:ext cx="6475" cy="137325"/>
              </a:xfrm>
              <a:custGeom>
                <a:rect b="b" l="l" r="r" t="t"/>
                <a:pathLst>
                  <a:path extrusionOk="0" h="5493" w="259">
                    <a:moveTo>
                      <a:pt x="0" y="1"/>
                    </a:moveTo>
                    <a:lnTo>
                      <a:pt x="0" y="5493"/>
                    </a:lnTo>
                    <a:lnTo>
                      <a:pt x="258" y="5493"/>
                    </a:lnTo>
                    <a:lnTo>
                      <a:pt x="2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5"/>
              <p:cNvSpPr/>
              <p:nvPr/>
            </p:nvSpPr>
            <p:spPr>
              <a:xfrm>
                <a:off x="6232450" y="2240025"/>
                <a:ext cx="796000" cy="221825"/>
              </a:xfrm>
              <a:custGeom>
                <a:rect b="b" l="l" r="r" t="t"/>
                <a:pathLst>
                  <a:path extrusionOk="0" h="8873" w="31840">
                    <a:moveTo>
                      <a:pt x="15807" y="0"/>
                    </a:moveTo>
                    <a:lnTo>
                      <a:pt x="7584" y="8615"/>
                    </a:lnTo>
                    <a:lnTo>
                      <a:pt x="1" y="8615"/>
                    </a:lnTo>
                    <a:lnTo>
                      <a:pt x="1" y="8872"/>
                    </a:lnTo>
                    <a:lnTo>
                      <a:pt x="7687" y="8872"/>
                    </a:lnTo>
                    <a:lnTo>
                      <a:pt x="15920" y="258"/>
                    </a:lnTo>
                    <a:lnTo>
                      <a:pt x="31582" y="258"/>
                    </a:lnTo>
                    <a:lnTo>
                      <a:pt x="31582" y="5400"/>
                    </a:lnTo>
                    <a:lnTo>
                      <a:pt x="31840" y="5400"/>
                    </a:lnTo>
                    <a:lnTo>
                      <a:pt x="318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5"/>
              <p:cNvSpPr/>
              <p:nvPr/>
            </p:nvSpPr>
            <p:spPr>
              <a:xfrm>
                <a:off x="5640750" y="2190825"/>
                <a:ext cx="45100" cy="202500"/>
              </a:xfrm>
              <a:custGeom>
                <a:rect b="b" l="l" r="r" t="t"/>
                <a:pathLst>
                  <a:path extrusionOk="0" h="8100" w="1804">
                    <a:moveTo>
                      <a:pt x="1546" y="0"/>
                    </a:moveTo>
                    <a:lnTo>
                      <a:pt x="1546" y="1701"/>
                    </a:lnTo>
                    <a:lnTo>
                      <a:pt x="0" y="5286"/>
                    </a:lnTo>
                    <a:lnTo>
                      <a:pt x="0" y="8099"/>
                    </a:lnTo>
                    <a:lnTo>
                      <a:pt x="258" y="8099"/>
                    </a:lnTo>
                    <a:lnTo>
                      <a:pt x="258" y="5338"/>
                    </a:lnTo>
                    <a:lnTo>
                      <a:pt x="1804" y="1742"/>
                    </a:lnTo>
                    <a:lnTo>
                      <a:pt x="1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5"/>
              <p:cNvSpPr/>
              <p:nvPr/>
            </p:nvSpPr>
            <p:spPr>
              <a:xfrm>
                <a:off x="5695350" y="2190825"/>
                <a:ext cx="45125" cy="202500"/>
              </a:xfrm>
              <a:custGeom>
                <a:rect b="b" l="l" r="r" t="t"/>
                <a:pathLst>
                  <a:path extrusionOk="0" h="8100" w="1805">
                    <a:moveTo>
                      <a:pt x="1546" y="0"/>
                    </a:moveTo>
                    <a:lnTo>
                      <a:pt x="1546" y="1701"/>
                    </a:lnTo>
                    <a:lnTo>
                      <a:pt x="1" y="5286"/>
                    </a:lnTo>
                    <a:lnTo>
                      <a:pt x="1" y="8099"/>
                    </a:lnTo>
                    <a:lnTo>
                      <a:pt x="258" y="8099"/>
                    </a:lnTo>
                    <a:lnTo>
                      <a:pt x="258" y="5338"/>
                    </a:lnTo>
                    <a:lnTo>
                      <a:pt x="1804" y="1742"/>
                    </a:lnTo>
                    <a:lnTo>
                      <a:pt x="1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5"/>
              <p:cNvSpPr/>
              <p:nvPr/>
            </p:nvSpPr>
            <p:spPr>
              <a:xfrm>
                <a:off x="5750475" y="2190825"/>
                <a:ext cx="45125" cy="202500"/>
              </a:xfrm>
              <a:custGeom>
                <a:rect b="b" l="l" r="r" t="t"/>
                <a:pathLst>
                  <a:path extrusionOk="0" h="8100" w="1805">
                    <a:moveTo>
                      <a:pt x="1546" y="0"/>
                    </a:moveTo>
                    <a:lnTo>
                      <a:pt x="1546" y="1701"/>
                    </a:lnTo>
                    <a:lnTo>
                      <a:pt x="1" y="5286"/>
                    </a:lnTo>
                    <a:lnTo>
                      <a:pt x="1" y="8099"/>
                    </a:lnTo>
                    <a:lnTo>
                      <a:pt x="258" y="8099"/>
                    </a:lnTo>
                    <a:lnTo>
                      <a:pt x="258" y="5338"/>
                    </a:lnTo>
                    <a:lnTo>
                      <a:pt x="1804" y="1742"/>
                    </a:lnTo>
                    <a:lnTo>
                      <a:pt x="1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5"/>
              <p:cNvSpPr/>
              <p:nvPr/>
            </p:nvSpPr>
            <p:spPr>
              <a:xfrm>
                <a:off x="5805100" y="2190825"/>
                <a:ext cx="45100" cy="230825"/>
              </a:xfrm>
              <a:custGeom>
                <a:rect b="b" l="l" r="r" t="t"/>
                <a:pathLst>
                  <a:path extrusionOk="0" h="9233" w="1804">
                    <a:moveTo>
                      <a:pt x="1546" y="0"/>
                    </a:moveTo>
                    <a:lnTo>
                      <a:pt x="1546" y="1938"/>
                    </a:lnTo>
                    <a:lnTo>
                      <a:pt x="0" y="6038"/>
                    </a:lnTo>
                    <a:lnTo>
                      <a:pt x="0" y="9233"/>
                    </a:lnTo>
                    <a:lnTo>
                      <a:pt x="258" y="9233"/>
                    </a:lnTo>
                    <a:lnTo>
                      <a:pt x="258" y="6090"/>
                    </a:lnTo>
                    <a:lnTo>
                      <a:pt x="1804" y="1979"/>
                    </a:lnTo>
                    <a:lnTo>
                      <a:pt x="1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5"/>
              <p:cNvSpPr/>
              <p:nvPr/>
            </p:nvSpPr>
            <p:spPr>
              <a:xfrm>
                <a:off x="5859975" y="2190825"/>
                <a:ext cx="45100" cy="230825"/>
              </a:xfrm>
              <a:custGeom>
                <a:rect b="b" l="l" r="r" t="t"/>
                <a:pathLst>
                  <a:path extrusionOk="0" h="9233" w="1804">
                    <a:moveTo>
                      <a:pt x="1546" y="0"/>
                    </a:moveTo>
                    <a:lnTo>
                      <a:pt x="1546" y="1938"/>
                    </a:lnTo>
                    <a:lnTo>
                      <a:pt x="0" y="6038"/>
                    </a:lnTo>
                    <a:lnTo>
                      <a:pt x="0" y="9233"/>
                    </a:lnTo>
                    <a:lnTo>
                      <a:pt x="258" y="9233"/>
                    </a:lnTo>
                    <a:lnTo>
                      <a:pt x="258" y="6090"/>
                    </a:lnTo>
                    <a:lnTo>
                      <a:pt x="1803" y="1979"/>
                    </a:lnTo>
                    <a:lnTo>
                      <a:pt x="18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5"/>
              <p:cNvSpPr/>
              <p:nvPr/>
            </p:nvSpPr>
            <p:spPr>
              <a:xfrm>
                <a:off x="5915100" y="2190825"/>
                <a:ext cx="45100" cy="230825"/>
              </a:xfrm>
              <a:custGeom>
                <a:rect b="b" l="l" r="r" t="t"/>
                <a:pathLst>
                  <a:path extrusionOk="0" h="9233" w="1804">
                    <a:moveTo>
                      <a:pt x="1546" y="0"/>
                    </a:moveTo>
                    <a:lnTo>
                      <a:pt x="1546" y="1938"/>
                    </a:lnTo>
                    <a:lnTo>
                      <a:pt x="0" y="6038"/>
                    </a:lnTo>
                    <a:lnTo>
                      <a:pt x="0" y="9233"/>
                    </a:lnTo>
                    <a:lnTo>
                      <a:pt x="258" y="9233"/>
                    </a:lnTo>
                    <a:lnTo>
                      <a:pt x="258" y="6090"/>
                    </a:lnTo>
                    <a:lnTo>
                      <a:pt x="1803" y="1979"/>
                    </a:lnTo>
                    <a:lnTo>
                      <a:pt x="18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5"/>
              <p:cNvSpPr/>
              <p:nvPr/>
            </p:nvSpPr>
            <p:spPr>
              <a:xfrm>
                <a:off x="5387275" y="2679225"/>
                <a:ext cx="296525" cy="484825"/>
              </a:xfrm>
              <a:custGeom>
                <a:rect b="b" l="l" r="r" t="t"/>
                <a:pathLst>
                  <a:path extrusionOk="0" h="19393" w="11861">
                    <a:moveTo>
                      <a:pt x="11603" y="1"/>
                    </a:moveTo>
                    <a:lnTo>
                      <a:pt x="11603" y="6132"/>
                    </a:lnTo>
                    <a:lnTo>
                      <a:pt x="7718" y="10624"/>
                    </a:lnTo>
                    <a:lnTo>
                      <a:pt x="2638" y="10624"/>
                    </a:lnTo>
                    <a:lnTo>
                      <a:pt x="2638" y="12541"/>
                    </a:lnTo>
                    <a:lnTo>
                      <a:pt x="0" y="13932"/>
                    </a:lnTo>
                    <a:lnTo>
                      <a:pt x="0" y="15714"/>
                    </a:lnTo>
                    <a:lnTo>
                      <a:pt x="1494" y="16580"/>
                    </a:lnTo>
                    <a:lnTo>
                      <a:pt x="1494" y="19393"/>
                    </a:lnTo>
                    <a:lnTo>
                      <a:pt x="1752" y="19393"/>
                    </a:lnTo>
                    <a:lnTo>
                      <a:pt x="1752" y="16435"/>
                    </a:lnTo>
                    <a:lnTo>
                      <a:pt x="258" y="15570"/>
                    </a:lnTo>
                    <a:lnTo>
                      <a:pt x="258" y="14086"/>
                    </a:lnTo>
                    <a:lnTo>
                      <a:pt x="2896" y="12695"/>
                    </a:lnTo>
                    <a:lnTo>
                      <a:pt x="2896" y="10882"/>
                    </a:lnTo>
                    <a:lnTo>
                      <a:pt x="7831" y="10882"/>
                    </a:lnTo>
                    <a:lnTo>
                      <a:pt x="11860" y="6235"/>
                    </a:lnTo>
                    <a:lnTo>
                      <a:pt x="11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17" name="Google Shape;5617;p35"/>
            <p:cNvPicPr preferRelativeResize="0"/>
            <p:nvPr/>
          </p:nvPicPr>
          <p:blipFill>
            <a:blip r:embed="rId3">
              <a:alphaModFix amt="40000"/>
            </a:blip>
            <a:stretch>
              <a:fillRect/>
            </a:stretch>
          </p:blipFill>
          <p:spPr>
            <a:xfrm>
              <a:off x="5456888" y="2734450"/>
              <a:ext cx="1177350" cy="1177350"/>
            </a:xfrm>
            <a:prstGeom prst="rect">
              <a:avLst/>
            </a:prstGeom>
            <a:noFill/>
            <a:ln>
              <a:noFill/>
            </a:ln>
          </p:spPr>
        </p:pic>
        <p:pic>
          <p:nvPicPr>
            <p:cNvPr id="5618" name="Google Shape;5618;p35"/>
            <p:cNvPicPr preferRelativeResize="0"/>
            <p:nvPr/>
          </p:nvPicPr>
          <p:blipFill>
            <a:blip r:embed="rId3">
              <a:alphaModFix amt="40000"/>
            </a:blip>
            <a:stretch>
              <a:fillRect/>
            </a:stretch>
          </p:blipFill>
          <p:spPr>
            <a:xfrm>
              <a:off x="6411088" y="2788000"/>
              <a:ext cx="1177350" cy="1177350"/>
            </a:xfrm>
            <a:prstGeom prst="rect">
              <a:avLst/>
            </a:prstGeom>
            <a:noFill/>
            <a:ln>
              <a:noFill/>
            </a:ln>
          </p:spPr>
        </p:pic>
        <p:pic>
          <p:nvPicPr>
            <p:cNvPr id="5619" name="Google Shape;5619;p35"/>
            <p:cNvPicPr preferRelativeResize="0"/>
            <p:nvPr/>
          </p:nvPicPr>
          <p:blipFill>
            <a:blip r:embed="rId3">
              <a:alphaModFix amt="40000"/>
            </a:blip>
            <a:stretch>
              <a:fillRect/>
            </a:stretch>
          </p:blipFill>
          <p:spPr>
            <a:xfrm>
              <a:off x="6579938" y="2369650"/>
              <a:ext cx="1177350" cy="1177350"/>
            </a:xfrm>
            <a:prstGeom prst="rect">
              <a:avLst/>
            </a:prstGeom>
            <a:noFill/>
            <a:ln>
              <a:noFill/>
            </a:ln>
          </p:spPr>
        </p:pic>
      </p:grpSp>
      <p:grpSp>
        <p:nvGrpSpPr>
          <p:cNvPr id="5620" name="Google Shape;5620;p35"/>
          <p:cNvGrpSpPr/>
          <p:nvPr/>
        </p:nvGrpSpPr>
        <p:grpSpPr>
          <a:xfrm>
            <a:off x="0" y="3648500"/>
            <a:ext cx="1629950" cy="1747541"/>
            <a:chOff x="3555425" y="1983075"/>
            <a:chExt cx="1629950" cy="2339725"/>
          </a:xfrm>
        </p:grpSpPr>
        <p:grpSp>
          <p:nvGrpSpPr>
            <p:cNvPr id="5621" name="Google Shape;5621;p35"/>
            <p:cNvGrpSpPr/>
            <p:nvPr/>
          </p:nvGrpSpPr>
          <p:grpSpPr>
            <a:xfrm>
              <a:off x="3640400" y="2223010"/>
              <a:ext cx="1544975" cy="1835431"/>
              <a:chOff x="3624000" y="2308800"/>
              <a:chExt cx="1115425" cy="1325125"/>
            </a:xfrm>
          </p:grpSpPr>
          <p:sp>
            <p:nvSpPr>
              <p:cNvPr id="5622" name="Google Shape;5622;p35"/>
              <p:cNvSpPr/>
              <p:nvPr/>
            </p:nvSpPr>
            <p:spPr>
              <a:xfrm>
                <a:off x="4006275" y="3143425"/>
                <a:ext cx="41500" cy="248100"/>
              </a:xfrm>
              <a:custGeom>
                <a:rect b="b" l="l" r="r" t="t"/>
                <a:pathLst>
                  <a:path extrusionOk="0" h="9924" w="1660">
                    <a:moveTo>
                      <a:pt x="1402" y="0"/>
                    </a:moveTo>
                    <a:lnTo>
                      <a:pt x="1402" y="5905"/>
                    </a:lnTo>
                    <a:lnTo>
                      <a:pt x="1" y="6667"/>
                    </a:lnTo>
                    <a:lnTo>
                      <a:pt x="1" y="9923"/>
                    </a:lnTo>
                    <a:lnTo>
                      <a:pt x="258" y="9923"/>
                    </a:lnTo>
                    <a:lnTo>
                      <a:pt x="258" y="6801"/>
                    </a:lnTo>
                    <a:lnTo>
                      <a:pt x="1660" y="6059"/>
                    </a:lnTo>
                    <a:lnTo>
                      <a:pt x="16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5"/>
              <p:cNvSpPr/>
              <p:nvPr/>
            </p:nvSpPr>
            <p:spPr>
              <a:xfrm>
                <a:off x="3982075" y="3387875"/>
                <a:ext cx="54625" cy="54900"/>
              </a:xfrm>
              <a:custGeom>
                <a:rect b="b" l="l" r="r" t="t"/>
                <a:pathLst>
                  <a:path extrusionOk="0" h="2196" w="2185">
                    <a:moveTo>
                      <a:pt x="1092" y="269"/>
                    </a:moveTo>
                    <a:cubicBezTo>
                      <a:pt x="1556" y="269"/>
                      <a:pt x="1927" y="650"/>
                      <a:pt x="1927" y="1114"/>
                    </a:cubicBezTo>
                    <a:cubicBezTo>
                      <a:pt x="1927" y="1577"/>
                      <a:pt x="1556" y="1948"/>
                      <a:pt x="1092" y="1948"/>
                    </a:cubicBezTo>
                    <a:cubicBezTo>
                      <a:pt x="629" y="1948"/>
                      <a:pt x="258" y="1577"/>
                      <a:pt x="258" y="1114"/>
                    </a:cubicBezTo>
                    <a:cubicBezTo>
                      <a:pt x="258" y="650"/>
                      <a:pt x="629" y="269"/>
                      <a:pt x="1092" y="269"/>
                    </a:cubicBezTo>
                    <a:close/>
                    <a:moveTo>
                      <a:pt x="1092" y="1"/>
                    </a:moveTo>
                    <a:cubicBezTo>
                      <a:pt x="484" y="1"/>
                      <a:pt x="0" y="485"/>
                      <a:pt x="0" y="1093"/>
                    </a:cubicBezTo>
                    <a:cubicBezTo>
                      <a:pt x="0" y="1701"/>
                      <a:pt x="484" y="2196"/>
                      <a:pt x="1092" y="2196"/>
                    </a:cubicBezTo>
                    <a:cubicBezTo>
                      <a:pt x="1700" y="2196"/>
                      <a:pt x="2185" y="1701"/>
                      <a:pt x="2185" y="1093"/>
                    </a:cubicBezTo>
                    <a:cubicBezTo>
                      <a:pt x="2185" y="485"/>
                      <a:pt x="1700" y="1"/>
                      <a:pt x="1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5"/>
              <p:cNvSpPr/>
              <p:nvPr/>
            </p:nvSpPr>
            <p:spPr>
              <a:xfrm>
                <a:off x="4162900" y="2308800"/>
                <a:ext cx="327950" cy="193750"/>
              </a:xfrm>
              <a:custGeom>
                <a:rect b="b" l="l" r="r" t="t"/>
                <a:pathLst>
                  <a:path extrusionOk="0" h="7750" w="13118">
                    <a:moveTo>
                      <a:pt x="12973" y="1"/>
                    </a:moveTo>
                    <a:lnTo>
                      <a:pt x="10428" y="1804"/>
                    </a:lnTo>
                    <a:lnTo>
                      <a:pt x="9006" y="1103"/>
                    </a:lnTo>
                    <a:lnTo>
                      <a:pt x="0" y="7543"/>
                    </a:lnTo>
                    <a:lnTo>
                      <a:pt x="155" y="7749"/>
                    </a:lnTo>
                    <a:lnTo>
                      <a:pt x="9037" y="1392"/>
                    </a:lnTo>
                    <a:lnTo>
                      <a:pt x="10449" y="2103"/>
                    </a:lnTo>
                    <a:lnTo>
                      <a:pt x="13117" y="207"/>
                    </a:lnTo>
                    <a:lnTo>
                      <a:pt x="129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5"/>
              <p:cNvSpPr/>
              <p:nvPr/>
            </p:nvSpPr>
            <p:spPr>
              <a:xfrm>
                <a:off x="3949100" y="3135175"/>
                <a:ext cx="304500" cy="417600"/>
              </a:xfrm>
              <a:custGeom>
                <a:rect b="b" l="l" r="r" t="t"/>
                <a:pathLst>
                  <a:path extrusionOk="0" h="16704" w="12180">
                    <a:moveTo>
                      <a:pt x="11922" y="1"/>
                    </a:moveTo>
                    <a:lnTo>
                      <a:pt x="11922" y="8903"/>
                    </a:lnTo>
                    <a:lnTo>
                      <a:pt x="0" y="16487"/>
                    </a:lnTo>
                    <a:lnTo>
                      <a:pt x="144" y="16703"/>
                    </a:lnTo>
                    <a:lnTo>
                      <a:pt x="12118" y="9078"/>
                    </a:lnTo>
                    <a:lnTo>
                      <a:pt x="12179" y="9037"/>
                    </a:lnTo>
                    <a:lnTo>
                      <a:pt x="12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5"/>
              <p:cNvSpPr/>
              <p:nvPr/>
            </p:nvSpPr>
            <p:spPr>
              <a:xfrm>
                <a:off x="4470225" y="2421625"/>
                <a:ext cx="269200" cy="209200"/>
              </a:xfrm>
              <a:custGeom>
                <a:rect b="b" l="l" r="r" t="t"/>
                <a:pathLst>
                  <a:path extrusionOk="0" h="8368" w="10768">
                    <a:moveTo>
                      <a:pt x="10510" y="1"/>
                    </a:moveTo>
                    <a:lnTo>
                      <a:pt x="10510" y="2649"/>
                    </a:lnTo>
                    <a:lnTo>
                      <a:pt x="0" y="2649"/>
                    </a:lnTo>
                    <a:lnTo>
                      <a:pt x="0" y="8368"/>
                    </a:lnTo>
                    <a:lnTo>
                      <a:pt x="258" y="8368"/>
                    </a:lnTo>
                    <a:lnTo>
                      <a:pt x="258" y="2906"/>
                    </a:lnTo>
                    <a:lnTo>
                      <a:pt x="10768" y="2906"/>
                    </a:lnTo>
                    <a:lnTo>
                      <a:pt x="107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5"/>
              <p:cNvSpPr/>
              <p:nvPr/>
            </p:nvSpPr>
            <p:spPr>
              <a:xfrm>
                <a:off x="3766700" y="2486025"/>
                <a:ext cx="649700" cy="739850"/>
              </a:xfrm>
              <a:custGeom>
                <a:rect b="b" l="l" r="r" t="t"/>
                <a:pathLst>
                  <a:path extrusionOk="0" h="29594" w="25988">
                    <a:moveTo>
                      <a:pt x="25730" y="1"/>
                    </a:moveTo>
                    <a:lnTo>
                      <a:pt x="25730" y="16023"/>
                    </a:lnTo>
                    <a:lnTo>
                      <a:pt x="1" y="29377"/>
                    </a:lnTo>
                    <a:lnTo>
                      <a:pt x="114" y="29594"/>
                    </a:lnTo>
                    <a:lnTo>
                      <a:pt x="25988" y="16178"/>
                    </a:lnTo>
                    <a:lnTo>
                      <a:pt x="25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5"/>
              <p:cNvSpPr/>
              <p:nvPr/>
            </p:nvSpPr>
            <p:spPr>
              <a:xfrm>
                <a:off x="3624000" y="2486025"/>
                <a:ext cx="792400" cy="814050"/>
              </a:xfrm>
              <a:custGeom>
                <a:rect b="b" l="l" r="r" t="t"/>
                <a:pathLst>
                  <a:path extrusionOk="0" h="32562" w="31696">
                    <a:moveTo>
                      <a:pt x="31438" y="1"/>
                    </a:moveTo>
                    <a:lnTo>
                      <a:pt x="31438" y="16023"/>
                    </a:lnTo>
                    <a:lnTo>
                      <a:pt x="1" y="32345"/>
                    </a:lnTo>
                    <a:lnTo>
                      <a:pt x="114" y="32561"/>
                    </a:lnTo>
                    <a:lnTo>
                      <a:pt x="31696" y="16178"/>
                    </a:lnTo>
                    <a:lnTo>
                      <a:pt x="316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5"/>
              <p:cNvSpPr/>
              <p:nvPr/>
            </p:nvSpPr>
            <p:spPr>
              <a:xfrm>
                <a:off x="3881350" y="2491175"/>
                <a:ext cx="651750" cy="1142750"/>
              </a:xfrm>
              <a:custGeom>
                <a:rect b="b" l="l" r="r" t="t"/>
                <a:pathLst>
                  <a:path extrusionOk="0" h="45710" w="26070">
                    <a:moveTo>
                      <a:pt x="25812" y="1"/>
                    </a:moveTo>
                    <a:lnTo>
                      <a:pt x="25812" y="15817"/>
                    </a:lnTo>
                    <a:lnTo>
                      <a:pt x="0" y="29202"/>
                    </a:lnTo>
                    <a:lnTo>
                      <a:pt x="0" y="36271"/>
                    </a:lnTo>
                    <a:lnTo>
                      <a:pt x="2648" y="37517"/>
                    </a:lnTo>
                    <a:lnTo>
                      <a:pt x="2648" y="45709"/>
                    </a:lnTo>
                    <a:lnTo>
                      <a:pt x="2906" y="45709"/>
                    </a:lnTo>
                    <a:lnTo>
                      <a:pt x="2906" y="37353"/>
                    </a:lnTo>
                    <a:lnTo>
                      <a:pt x="258" y="36106"/>
                    </a:lnTo>
                    <a:lnTo>
                      <a:pt x="258" y="29367"/>
                    </a:lnTo>
                    <a:lnTo>
                      <a:pt x="26069" y="15972"/>
                    </a:lnTo>
                    <a:lnTo>
                      <a:pt x="26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5"/>
              <p:cNvSpPr/>
              <p:nvPr/>
            </p:nvSpPr>
            <p:spPr>
              <a:xfrm>
                <a:off x="4385725" y="2436050"/>
                <a:ext cx="54900" cy="54900"/>
              </a:xfrm>
              <a:custGeom>
                <a:rect b="b" l="l" r="r" t="t"/>
                <a:pathLst>
                  <a:path extrusionOk="0" h="2196" w="2196">
                    <a:moveTo>
                      <a:pt x="1093" y="269"/>
                    </a:moveTo>
                    <a:cubicBezTo>
                      <a:pt x="1567" y="269"/>
                      <a:pt x="1938" y="650"/>
                      <a:pt x="1938" y="1114"/>
                    </a:cubicBezTo>
                    <a:cubicBezTo>
                      <a:pt x="1938" y="1577"/>
                      <a:pt x="1556" y="1948"/>
                      <a:pt x="1093" y="1948"/>
                    </a:cubicBezTo>
                    <a:cubicBezTo>
                      <a:pt x="639" y="1948"/>
                      <a:pt x="258" y="1577"/>
                      <a:pt x="258" y="1114"/>
                    </a:cubicBezTo>
                    <a:cubicBezTo>
                      <a:pt x="258" y="650"/>
                      <a:pt x="639" y="269"/>
                      <a:pt x="1093" y="269"/>
                    </a:cubicBezTo>
                    <a:close/>
                    <a:moveTo>
                      <a:pt x="1093" y="1"/>
                    </a:moveTo>
                    <a:cubicBezTo>
                      <a:pt x="495" y="1"/>
                      <a:pt x="0" y="495"/>
                      <a:pt x="0" y="1093"/>
                    </a:cubicBezTo>
                    <a:cubicBezTo>
                      <a:pt x="0" y="1701"/>
                      <a:pt x="495" y="2195"/>
                      <a:pt x="1093" y="2195"/>
                    </a:cubicBezTo>
                    <a:cubicBezTo>
                      <a:pt x="1701" y="2195"/>
                      <a:pt x="2195" y="1701"/>
                      <a:pt x="2195" y="1093"/>
                    </a:cubicBezTo>
                    <a:cubicBezTo>
                      <a:pt x="2195" y="495"/>
                      <a:pt x="1701" y="1"/>
                      <a:pt x="1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5"/>
              <p:cNvSpPr/>
              <p:nvPr/>
            </p:nvSpPr>
            <p:spPr>
              <a:xfrm>
                <a:off x="4605200" y="2365475"/>
                <a:ext cx="54625" cy="54900"/>
              </a:xfrm>
              <a:custGeom>
                <a:rect b="b" l="l" r="r" t="t"/>
                <a:pathLst>
                  <a:path extrusionOk="0" h="2196" w="2185">
                    <a:moveTo>
                      <a:pt x="1093" y="279"/>
                    </a:moveTo>
                    <a:cubicBezTo>
                      <a:pt x="1556" y="279"/>
                      <a:pt x="1927" y="650"/>
                      <a:pt x="1927" y="1113"/>
                    </a:cubicBezTo>
                    <a:cubicBezTo>
                      <a:pt x="1927" y="1577"/>
                      <a:pt x="1556" y="1948"/>
                      <a:pt x="1093" y="1948"/>
                    </a:cubicBezTo>
                    <a:cubicBezTo>
                      <a:pt x="629" y="1948"/>
                      <a:pt x="258" y="1577"/>
                      <a:pt x="258" y="1113"/>
                    </a:cubicBezTo>
                    <a:cubicBezTo>
                      <a:pt x="258" y="650"/>
                      <a:pt x="629" y="279"/>
                      <a:pt x="1093" y="279"/>
                    </a:cubicBezTo>
                    <a:close/>
                    <a:moveTo>
                      <a:pt x="1093" y="0"/>
                    </a:moveTo>
                    <a:cubicBezTo>
                      <a:pt x="485" y="0"/>
                      <a:pt x="0" y="495"/>
                      <a:pt x="0" y="1103"/>
                    </a:cubicBezTo>
                    <a:cubicBezTo>
                      <a:pt x="0" y="1701"/>
                      <a:pt x="485" y="2195"/>
                      <a:pt x="1093" y="2195"/>
                    </a:cubicBezTo>
                    <a:cubicBezTo>
                      <a:pt x="1701" y="2195"/>
                      <a:pt x="2185" y="1701"/>
                      <a:pt x="2185" y="1103"/>
                    </a:cubicBezTo>
                    <a:cubicBezTo>
                      <a:pt x="2185" y="495"/>
                      <a:pt x="1701" y="0"/>
                      <a:pt x="1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5"/>
              <p:cNvSpPr/>
              <p:nvPr/>
            </p:nvSpPr>
            <p:spPr>
              <a:xfrm>
                <a:off x="4111375" y="2542450"/>
                <a:ext cx="41250" cy="248075"/>
              </a:xfrm>
              <a:custGeom>
                <a:rect b="b" l="l" r="r" t="t"/>
                <a:pathLst>
                  <a:path extrusionOk="0" h="9923" w="1650">
                    <a:moveTo>
                      <a:pt x="1392" y="0"/>
                    </a:moveTo>
                    <a:lnTo>
                      <a:pt x="1392" y="5904"/>
                    </a:lnTo>
                    <a:lnTo>
                      <a:pt x="1" y="6657"/>
                    </a:lnTo>
                    <a:lnTo>
                      <a:pt x="1" y="9923"/>
                    </a:lnTo>
                    <a:lnTo>
                      <a:pt x="258" y="9923"/>
                    </a:lnTo>
                    <a:lnTo>
                      <a:pt x="258" y="6811"/>
                    </a:lnTo>
                    <a:lnTo>
                      <a:pt x="1649" y="6059"/>
                    </a:lnTo>
                    <a:lnTo>
                      <a:pt x="16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5"/>
              <p:cNvSpPr/>
              <p:nvPr/>
            </p:nvSpPr>
            <p:spPr>
              <a:xfrm>
                <a:off x="4122450" y="2490925"/>
                <a:ext cx="54650" cy="54625"/>
              </a:xfrm>
              <a:custGeom>
                <a:rect b="b" l="l" r="r" t="t"/>
                <a:pathLst>
                  <a:path extrusionOk="0" h="2185" w="2186">
                    <a:moveTo>
                      <a:pt x="1093" y="268"/>
                    </a:moveTo>
                    <a:cubicBezTo>
                      <a:pt x="1557" y="268"/>
                      <a:pt x="1928" y="639"/>
                      <a:pt x="1928" y="1103"/>
                    </a:cubicBezTo>
                    <a:cubicBezTo>
                      <a:pt x="1928" y="1567"/>
                      <a:pt x="1557" y="1938"/>
                      <a:pt x="1093" y="1938"/>
                    </a:cubicBezTo>
                    <a:cubicBezTo>
                      <a:pt x="629" y="1938"/>
                      <a:pt x="258" y="1567"/>
                      <a:pt x="258" y="1103"/>
                    </a:cubicBezTo>
                    <a:cubicBezTo>
                      <a:pt x="258" y="639"/>
                      <a:pt x="629" y="268"/>
                      <a:pt x="1093" y="268"/>
                    </a:cubicBezTo>
                    <a:close/>
                    <a:moveTo>
                      <a:pt x="1093" y="0"/>
                    </a:moveTo>
                    <a:cubicBezTo>
                      <a:pt x="485" y="0"/>
                      <a:pt x="1" y="485"/>
                      <a:pt x="1" y="1093"/>
                    </a:cubicBezTo>
                    <a:cubicBezTo>
                      <a:pt x="1" y="1701"/>
                      <a:pt x="485" y="2185"/>
                      <a:pt x="1093" y="2185"/>
                    </a:cubicBezTo>
                    <a:cubicBezTo>
                      <a:pt x="1701" y="2185"/>
                      <a:pt x="2185" y="1701"/>
                      <a:pt x="2185" y="1093"/>
                    </a:cubicBezTo>
                    <a:cubicBezTo>
                      <a:pt x="2185" y="485"/>
                      <a:pt x="1701" y="0"/>
                      <a:pt x="1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5"/>
              <p:cNvSpPr/>
              <p:nvPr/>
            </p:nvSpPr>
            <p:spPr>
              <a:xfrm>
                <a:off x="4199725" y="2638275"/>
                <a:ext cx="41500" cy="248350"/>
              </a:xfrm>
              <a:custGeom>
                <a:rect b="b" l="l" r="r" t="t"/>
                <a:pathLst>
                  <a:path extrusionOk="0" h="9934" w="1660">
                    <a:moveTo>
                      <a:pt x="1402" y="0"/>
                    </a:moveTo>
                    <a:lnTo>
                      <a:pt x="1402" y="3122"/>
                    </a:lnTo>
                    <a:lnTo>
                      <a:pt x="1" y="3864"/>
                    </a:lnTo>
                    <a:lnTo>
                      <a:pt x="1" y="9933"/>
                    </a:lnTo>
                    <a:lnTo>
                      <a:pt x="259" y="9933"/>
                    </a:lnTo>
                    <a:lnTo>
                      <a:pt x="259" y="4019"/>
                    </a:lnTo>
                    <a:lnTo>
                      <a:pt x="1660" y="3277"/>
                    </a:lnTo>
                    <a:lnTo>
                      <a:pt x="16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5"/>
              <p:cNvSpPr/>
              <p:nvPr/>
            </p:nvSpPr>
            <p:spPr>
              <a:xfrm>
                <a:off x="4210550" y="2586750"/>
                <a:ext cx="54900" cy="54900"/>
              </a:xfrm>
              <a:custGeom>
                <a:rect b="b" l="l" r="r" t="t"/>
                <a:pathLst>
                  <a:path extrusionOk="0" h="2196" w="2196">
                    <a:moveTo>
                      <a:pt x="1103" y="268"/>
                    </a:moveTo>
                    <a:cubicBezTo>
                      <a:pt x="1546" y="268"/>
                      <a:pt x="1917" y="650"/>
                      <a:pt x="1938" y="1113"/>
                    </a:cubicBezTo>
                    <a:cubicBezTo>
                      <a:pt x="1938" y="1577"/>
                      <a:pt x="1567" y="1948"/>
                      <a:pt x="1103" y="1948"/>
                    </a:cubicBezTo>
                    <a:cubicBezTo>
                      <a:pt x="640" y="1948"/>
                      <a:pt x="258" y="1577"/>
                      <a:pt x="258" y="1113"/>
                    </a:cubicBezTo>
                    <a:cubicBezTo>
                      <a:pt x="258" y="639"/>
                      <a:pt x="640" y="268"/>
                      <a:pt x="1103" y="268"/>
                    </a:cubicBezTo>
                    <a:close/>
                    <a:moveTo>
                      <a:pt x="1103" y="1"/>
                    </a:moveTo>
                    <a:cubicBezTo>
                      <a:pt x="495" y="1"/>
                      <a:pt x="1" y="495"/>
                      <a:pt x="1" y="1093"/>
                    </a:cubicBezTo>
                    <a:cubicBezTo>
                      <a:pt x="1" y="1701"/>
                      <a:pt x="495" y="2195"/>
                      <a:pt x="1103" y="2195"/>
                    </a:cubicBezTo>
                    <a:cubicBezTo>
                      <a:pt x="1691" y="2195"/>
                      <a:pt x="2195" y="1701"/>
                      <a:pt x="2195" y="1093"/>
                    </a:cubicBezTo>
                    <a:cubicBezTo>
                      <a:pt x="2195" y="495"/>
                      <a:pt x="1701"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5"/>
              <p:cNvSpPr/>
              <p:nvPr/>
            </p:nvSpPr>
            <p:spPr>
              <a:xfrm>
                <a:off x="4312825" y="2368575"/>
                <a:ext cx="41225" cy="378950"/>
              </a:xfrm>
              <a:custGeom>
                <a:rect b="b" l="l" r="r" t="t"/>
                <a:pathLst>
                  <a:path extrusionOk="0" h="15158" w="1649">
                    <a:moveTo>
                      <a:pt x="1391" y="0"/>
                    </a:moveTo>
                    <a:lnTo>
                      <a:pt x="1391" y="5904"/>
                    </a:lnTo>
                    <a:lnTo>
                      <a:pt x="0" y="6656"/>
                    </a:lnTo>
                    <a:lnTo>
                      <a:pt x="0" y="15157"/>
                    </a:lnTo>
                    <a:lnTo>
                      <a:pt x="258" y="15157"/>
                    </a:lnTo>
                    <a:lnTo>
                      <a:pt x="258" y="6811"/>
                    </a:lnTo>
                    <a:lnTo>
                      <a:pt x="1649" y="6059"/>
                    </a:lnTo>
                    <a:lnTo>
                      <a:pt x="16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5"/>
              <p:cNvSpPr/>
              <p:nvPr/>
            </p:nvSpPr>
            <p:spPr>
              <a:xfrm>
                <a:off x="3839600" y="2881450"/>
                <a:ext cx="462950" cy="237525"/>
              </a:xfrm>
              <a:custGeom>
                <a:rect b="b" l="l" r="r" t="t"/>
                <a:pathLst>
                  <a:path extrusionOk="0" h="9501" w="18518">
                    <a:moveTo>
                      <a:pt x="14612" y="0"/>
                    </a:moveTo>
                    <a:lnTo>
                      <a:pt x="7966" y="3421"/>
                    </a:lnTo>
                    <a:lnTo>
                      <a:pt x="8244" y="5018"/>
                    </a:lnTo>
                    <a:lnTo>
                      <a:pt x="1" y="9284"/>
                    </a:lnTo>
                    <a:lnTo>
                      <a:pt x="125" y="9501"/>
                    </a:lnTo>
                    <a:lnTo>
                      <a:pt x="8543" y="5163"/>
                    </a:lnTo>
                    <a:lnTo>
                      <a:pt x="8254" y="3565"/>
                    </a:lnTo>
                    <a:lnTo>
                      <a:pt x="14581" y="309"/>
                    </a:lnTo>
                    <a:lnTo>
                      <a:pt x="16312" y="1597"/>
                    </a:lnTo>
                    <a:lnTo>
                      <a:pt x="18517" y="464"/>
                    </a:lnTo>
                    <a:lnTo>
                      <a:pt x="18394" y="227"/>
                    </a:lnTo>
                    <a:lnTo>
                      <a:pt x="16333" y="1299"/>
                    </a:lnTo>
                    <a:lnTo>
                      <a:pt x="14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5"/>
              <p:cNvSpPr/>
              <p:nvPr/>
            </p:nvSpPr>
            <p:spPr>
              <a:xfrm>
                <a:off x="4139450" y="3094725"/>
                <a:ext cx="6475" cy="195800"/>
              </a:xfrm>
              <a:custGeom>
                <a:rect b="b" l="l" r="r" t="t"/>
                <a:pathLst>
                  <a:path extrusionOk="0" h="7832" w="259">
                    <a:moveTo>
                      <a:pt x="1" y="1"/>
                    </a:moveTo>
                    <a:lnTo>
                      <a:pt x="1" y="7832"/>
                    </a:lnTo>
                    <a:lnTo>
                      <a:pt x="258" y="7832"/>
                    </a:lnTo>
                    <a:lnTo>
                      <a:pt x="2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5"/>
              <p:cNvSpPr/>
              <p:nvPr/>
            </p:nvSpPr>
            <p:spPr>
              <a:xfrm>
                <a:off x="4501650" y="3050175"/>
                <a:ext cx="94050" cy="6450"/>
              </a:xfrm>
              <a:custGeom>
                <a:rect b="b" l="l" r="r" t="t"/>
                <a:pathLst>
                  <a:path extrusionOk="0" h="258" w="3762">
                    <a:moveTo>
                      <a:pt x="0" y="0"/>
                    </a:moveTo>
                    <a:lnTo>
                      <a:pt x="0" y="258"/>
                    </a:lnTo>
                    <a:lnTo>
                      <a:pt x="3761" y="258"/>
                    </a:lnTo>
                    <a:lnTo>
                      <a:pt x="37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5"/>
              <p:cNvSpPr/>
              <p:nvPr/>
            </p:nvSpPr>
            <p:spPr>
              <a:xfrm>
                <a:off x="4472025" y="2916725"/>
                <a:ext cx="6450" cy="93800"/>
              </a:xfrm>
              <a:custGeom>
                <a:rect b="b" l="l" r="r" t="t"/>
                <a:pathLst>
                  <a:path extrusionOk="0" h="3752" w="258">
                    <a:moveTo>
                      <a:pt x="0" y="1"/>
                    </a:moveTo>
                    <a:lnTo>
                      <a:pt x="0" y="3752"/>
                    </a:lnTo>
                    <a:lnTo>
                      <a:pt x="258" y="3752"/>
                    </a:lnTo>
                    <a:lnTo>
                      <a:pt x="2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5"/>
              <p:cNvSpPr/>
              <p:nvPr/>
            </p:nvSpPr>
            <p:spPr>
              <a:xfrm>
                <a:off x="4285250" y="2999175"/>
                <a:ext cx="88650" cy="447975"/>
              </a:xfrm>
              <a:custGeom>
                <a:rect b="b" l="l" r="r" t="t"/>
                <a:pathLst>
                  <a:path extrusionOk="0" h="17919" w="3546">
                    <a:moveTo>
                      <a:pt x="1103" y="0"/>
                    </a:moveTo>
                    <a:lnTo>
                      <a:pt x="1103" y="6780"/>
                    </a:lnTo>
                    <a:lnTo>
                      <a:pt x="1" y="7697"/>
                    </a:lnTo>
                    <a:lnTo>
                      <a:pt x="145" y="17919"/>
                    </a:lnTo>
                    <a:lnTo>
                      <a:pt x="3545" y="17919"/>
                    </a:lnTo>
                    <a:lnTo>
                      <a:pt x="3545" y="17661"/>
                    </a:lnTo>
                    <a:lnTo>
                      <a:pt x="392" y="17661"/>
                    </a:lnTo>
                    <a:lnTo>
                      <a:pt x="258" y="7811"/>
                    </a:lnTo>
                    <a:lnTo>
                      <a:pt x="1361" y="6904"/>
                    </a:lnTo>
                    <a:lnTo>
                      <a:pt x="1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42" name="Google Shape;5642;p35"/>
            <p:cNvPicPr preferRelativeResize="0"/>
            <p:nvPr/>
          </p:nvPicPr>
          <p:blipFill>
            <a:blip r:embed="rId3">
              <a:alphaModFix amt="40000"/>
            </a:blip>
            <a:stretch>
              <a:fillRect/>
            </a:stretch>
          </p:blipFill>
          <p:spPr>
            <a:xfrm>
              <a:off x="3555425" y="3145450"/>
              <a:ext cx="1177350" cy="1177350"/>
            </a:xfrm>
            <a:prstGeom prst="rect">
              <a:avLst/>
            </a:prstGeom>
            <a:noFill/>
            <a:ln>
              <a:noFill/>
            </a:ln>
          </p:spPr>
        </p:pic>
        <p:pic>
          <p:nvPicPr>
            <p:cNvPr id="5643" name="Google Shape;5643;p35"/>
            <p:cNvPicPr preferRelativeResize="0"/>
            <p:nvPr/>
          </p:nvPicPr>
          <p:blipFill>
            <a:blip r:embed="rId3">
              <a:alphaModFix amt="40000"/>
            </a:blip>
            <a:stretch>
              <a:fillRect/>
            </a:stretch>
          </p:blipFill>
          <p:spPr>
            <a:xfrm>
              <a:off x="3824213" y="1983075"/>
              <a:ext cx="1177350" cy="1177350"/>
            </a:xfrm>
            <a:prstGeom prst="rect">
              <a:avLst/>
            </a:prstGeom>
            <a:noFill/>
            <a:ln>
              <a:noFill/>
            </a:ln>
          </p:spPr>
        </p:pic>
      </p:grpSp>
      <p:sp>
        <p:nvSpPr>
          <p:cNvPr id="5644" name="Google Shape;5644;p35"/>
          <p:cNvSpPr/>
          <p:nvPr/>
        </p:nvSpPr>
        <p:spPr>
          <a:xfrm>
            <a:off x="2527938" y="1450388"/>
            <a:ext cx="4088115" cy="224272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19050">
            <a:solidFill>
              <a:srgbClr val="00FFFF"/>
            </a:solidFill>
            <a:prstDash val="solid"/>
            <a:round/>
            <a:headEnd len="sm" w="sm" type="none"/>
            <a:tailEnd len="sm" w="sm" type="none"/>
          </a:ln>
        </p:spPr>
        <p:txBody>
          <a:bodyPr anchorCtr="0" anchor="ctr" bIns="446725" lIns="446725" spcFirstLastPara="1" rIns="446725" wrap="square" tIns="446725">
            <a:noAutofit/>
          </a:bodyPr>
          <a:lstStyle/>
          <a:p>
            <a:pPr indent="0" lvl="0" marL="0" rtl="0" algn="l">
              <a:spcBef>
                <a:spcPts val="0"/>
              </a:spcBef>
              <a:spcAft>
                <a:spcPts val="0"/>
              </a:spcAft>
              <a:buNone/>
            </a:pPr>
            <a:r>
              <a:t/>
            </a:r>
            <a:endParaRPr/>
          </a:p>
        </p:txBody>
      </p:sp>
      <p:grpSp>
        <p:nvGrpSpPr>
          <p:cNvPr id="5645" name="Google Shape;5645;p35"/>
          <p:cNvGrpSpPr/>
          <p:nvPr/>
        </p:nvGrpSpPr>
        <p:grpSpPr>
          <a:xfrm rot="5400000">
            <a:off x="8054525" y="352750"/>
            <a:ext cx="1629950" cy="1747541"/>
            <a:chOff x="3555425" y="1983075"/>
            <a:chExt cx="1629950" cy="2339725"/>
          </a:xfrm>
        </p:grpSpPr>
        <p:grpSp>
          <p:nvGrpSpPr>
            <p:cNvPr id="5646" name="Google Shape;5646;p35"/>
            <p:cNvGrpSpPr/>
            <p:nvPr/>
          </p:nvGrpSpPr>
          <p:grpSpPr>
            <a:xfrm>
              <a:off x="3640400" y="2223010"/>
              <a:ext cx="1544975" cy="1835431"/>
              <a:chOff x="3624000" y="2308800"/>
              <a:chExt cx="1115425" cy="1325125"/>
            </a:xfrm>
          </p:grpSpPr>
          <p:sp>
            <p:nvSpPr>
              <p:cNvPr id="5647" name="Google Shape;5647;p35"/>
              <p:cNvSpPr/>
              <p:nvPr/>
            </p:nvSpPr>
            <p:spPr>
              <a:xfrm>
                <a:off x="4006275" y="3143425"/>
                <a:ext cx="41500" cy="248100"/>
              </a:xfrm>
              <a:custGeom>
                <a:rect b="b" l="l" r="r" t="t"/>
                <a:pathLst>
                  <a:path extrusionOk="0" h="9924" w="1660">
                    <a:moveTo>
                      <a:pt x="1402" y="0"/>
                    </a:moveTo>
                    <a:lnTo>
                      <a:pt x="1402" y="5905"/>
                    </a:lnTo>
                    <a:lnTo>
                      <a:pt x="1" y="6667"/>
                    </a:lnTo>
                    <a:lnTo>
                      <a:pt x="1" y="9923"/>
                    </a:lnTo>
                    <a:lnTo>
                      <a:pt x="258" y="9923"/>
                    </a:lnTo>
                    <a:lnTo>
                      <a:pt x="258" y="6801"/>
                    </a:lnTo>
                    <a:lnTo>
                      <a:pt x="1660" y="6059"/>
                    </a:lnTo>
                    <a:lnTo>
                      <a:pt x="16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5"/>
              <p:cNvSpPr/>
              <p:nvPr/>
            </p:nvSpPr>
            <p:spPr>
              <a:xfrm>
                <a:off x="3982075" y="3387875"/>
                <a:ext cx="54625" cy="54900"/>
              </a:xfrm>
              <a:custGeom>
                <a:rect b="b" l="l" r="r" t="t"/>
                <a:pathLst>
                  <a:path extrusionOk="0" h="2196" w="2185">
                    <a:moveTo>
                      <a:pt x="1092" y="269"/>
                    </a:moveTo>
                    <a:cubicBezTo>
                      <a:pt x="1556" y="269"/>
                      <a:pt x="1927" y="650"/>
                      <a:pt x="1927" y="1114"/>
                    </a:cubicBezTo>
                    <a:cubicBezTo>
                      <a:pt x="1927" y="1577"/>
                      <a:pt x="1556" y="1948"/>
                      <a:pt x="1092" y="1948"/>
                    </a:cubicBezTo>
                    <a:cubicBezTo>
                      <a:pt x="629" y="1948"/>
                      <a:pt x="258" y="1577"/>
                      <a:pt x="258" y="1114"/>
                    </a:cubicBezTo>
                    <a:cubicBezTo>
                      <a:pt x="258" y="650"/>
                      <a:pt x="629" y="269"/>
                      <a:pt x="1092" y="269"/>
                    </a:cubicBezTo>
                    <a:close/>
                    <a:moveTo>
                      <a:pt x="1092" y="1"/>
                    </a:moveTo>
                    <a:cubicBezTo>
                      <a:pt x="484" y="1"/>
                      <a:pt x="0" y="485"/>
                      <a:pt x="0" y="1093"/>
                    </a:cubicBezTo>
                    <a:cubicBezTo>
                      <a:pt x="0" y="1701"/>
                      <a:pt x="484" y="2196"/>
                      <a:pt x="1092" y="2196"/>
                    </a:cubicBezTo>
                    <a:cubicBezTo>
                      <a:pt x="1700" y="2196"/>
                      <a:pt x="2185" y="1701"/>
                      <a:pt x="2185" y="1093"/>
                    </a:cubicBezTo>
                    <a:cubicBezTo>
                      <a:pt x="2185" y="485"/>
                      <a:pt x="1700" y="1"/>
                      <a:pt x="1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5"/>
              <p:cNvSpPr/>
              <p:nvPr/>
            </p:nvSpPr>
            <p:spPr>
              <a:xfrm>
                <a:off x="4162900" y="2308800"/>
                <a:ext cx="327950" cy="193750"/>
              </a:xfrm>
              <a:custGeom>
                <a:rect b="b" l="l" r="r" t="t"/>
                <a:pathLst>
                  <a:path extrusionOk="0" h="7750" w="13118">
                    <a:moveTo>
                      <a:pt x="12973" y="1"/>
                    </a:moveTo>
                    <a:lnTo>
                      <a:pt x="10428" y="1804"/>
                    </a:lnTo>
                    <a:lnTo>
                      <a:pt x="9006" y="1103"/>
                    </a:lnTo>
                    <a:lnTo>
                      <a:pt x="0" y="7543"/>
                    </a:lnTo>
                    <a:lnTo>
                      <a:pt x="155" y="7749"/>
                    </a:lnTo>
                    <a:lnTo>
                      <a:pt x="9037" y="1392"/>
                    </a:lnTo>
                    <a:lnTo>
                      <a:pt x="10449" y="2103"/>
                    </a:lnTo>
                    <a:lnTo>
                      <a:pt x="13117" y="207"/>
                    </a:lnTo>
                    <a:lnTo>
                      <a:pt x="129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5"/>
              <p:cNvSpPr/>
              <p:nvPr/>
            </p:nvSpPr>
            <p:spPr>
              <a:xfrm>
                <a:off x="3949100" y="3135175"/>
                <a:ext cx="304500" cy="417600"/>
              </a:xfrm>
              <a:custGeom>
                <a:rect b="b" l="l" r="r" t="t"/>
                <a:pathLst>
                  <a:path extrusionOk="0" h="16704" w="12180">
                    <a:moveTo>
                      <a:pt x="11922" y="1"/>
                    </a:moveTo>
                    <a:lnTo>
                      <a:pt x="11922" y="8903"/>
                    </a:lnTo>
                    <a:lnTo>
                      <a:pt x="0" y="16487"/>
                    </a:lnTo>
                    <a:lnTo>
                      <a:pt x="144" y="16703"/>
                    </a:lnTo>
                    <a:lnTo>
                      <a:pt x="12118" y="9078"/>
                    </a:lnTo>
                    <a:lnTo>
                      <a:pt x="12179" y="9037"/>
                    </a:lnTo>
                    <a:lnTo>
                      <a:pt x="12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5"/>
              <p:cNvSpPr/>
              <p:nvPr/>
            </p:nvSpPr>
            <p:spPr>
              <a:xfrm>
                <a:off x="4470225" y="2421625"/>
                <a:ext cx="269200" cy="209200"/>
              </a:xfrm>
              <a:custGeom>
                <a:rect b="b" l="l" r="r" t="t"/>
                <a:pathLst>
                  <a:path extrusionOk="0" h="8368" w="10768">
                    <a:moveTo>
                      <a:pt x="10510" y="1"/>
                    </a:moveTo>
                    <a:lnTo>
                      <a:pt x="10510" y="2649"/>
                    </a:lnTo>
                    <a:lnTo>
                      <a:pt x="0" y="2649"/>
                    </a:lnTo>
                    <a:lnTo>
                      <a:pt x="0" y="8368"/>
                    </a:lnTo>
                    <a:lnTo>
                      <a:pt x="258" y="8368"/>
                    </a:lnTo>
                    <a:lnTo>
                      <a:pt x="258" y="2906"/>
                    </a:lnTo>
                    <a:lnTo>
                      <a:pt x="10768" y="2906"/>
                    </a:lnTo>
                    <a:lnTo>
                      <a:pt x="107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5"/>
              <p:cNvSpPr/>
              <p:nvPr/>
            </p:nvSpPr>
            <p:spPr>
              <a:xfrm>
                <a:off x="3766700" y="2486025"/>
                <a:ext cx="649700" cy="739850"/>
              </a:xfrm>
              <a:custGeom>
                <a:rect b="b" l="l" r="r" t="t"/>
                <a:pathLst>
                  <a:path extrusionOk="0" h="29594" w="25988">
                    <a:moveTo>
                      <a:pt x="25730" y="1"/>
                    </a:moveTo>
                    <a:lnTo>
                      <a:pt x="25730" y="16023"/>
                    </a:lnTo>
                    <a:lnTo>
                      <a:pt x="1" y="29377"/>
                    </a:lnTo>
                    <a:lnTo>
                      <a:pt x="114" y="29594"/>
                    </a:lnTo>
                    <a:lnTo>
                      <a:pt x="25988" y="16178"/>
                    </a:lnTo>
                    <a:lnTo>
                      <a:pt x="25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5"/>
              <p:cNvSpPr/>
              <p:nvPr/>
            </p:nvSpPr>
            <p:spPr>
              <a:xfrm>
                <a:off x="3624000" y="2486025"/>
                <a:ext cx="792400" cy="814050"/>
              </a:xfrm>
              <a:custGeom>
                <a:rect b="b" l="l" r="r" t="t"/>
                <a:pathLst>
                  <a:path extrusionOk="0" h="32562" w="31696">
                    <a:moveTo>
                      <a:pt x="31438" y="1"/>
                    </a:moveTo>
                    <a:lnTo>
                      <a:pt x="31438" y="16023"/>
                    </a:lnTo>
                    <a:lnTo>
                      <a:pt x="1" y="32345"/>
                    </a:lnTo>
                    <a:lnTo>
                      <a:pt x="114" y="32561"/>
                    </a:lnTo>
                    <a:lnTo>
                      <a:pt x="31696" y="16178"/>
                    </a:lnTo>
                    <a:lnTo>
                      <a:pt x="316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5"/>
              <p:cNvSpPr/>
              <p:nvPr/>
            </p:nvSpPr>
            <p:spPr>
              <a:xfrm>
                <a:off x="3881350" y="2491175"/>
                <a:ext cx="651750" cy="1142750"/>
              </a:xfrm>
              <a:custGeom>
                <a:rect b="b" l="l" r="r" t="t"/>
                <a:pathLst>
                  <a:path extrusionOk="0" h="45710" w="26070">
                    <a:moveTo>
                      <a:pt x="25812" y="1"/>
                    </a:moveTo>
                    <a:lnTo>
                      <a:pt x="25812" y="15817"/>
                    </a:lnTo>
                    <a:lnTo>
                      <a:pt x="0" y="29202"/>
                    </a:lnTo>
                    <a:lnTo>
                      <a:pt x="0" y="36271"/>
                    </a:lnTo>
                    <a:lnTo>
                      <a:pt x="2648" y="37517"/>
                    </a:lnTo>
                    <a:lnTo>
                      <a:pt x="2648" y="45709"/>
                    </a:lnTo>
                    <a:lnTo>
                      <a:pt x="2906" y="45709"/>
                    </a:lnTo>
                    <a:lnTo>
                      <a:pt x="2906" y="37353"/>
                    </a:lnTo>
                    <a:lnTo>
                      <a:pt x="258" y="36106"/>
                    </a:lnTo>
                    <a:lnTo>
                      <a:pt x="258" y="29367"/>
                    </a:lnTo>
                    <a:lnTo>
                      <a:pt x="26069" y="15972"/>
                    </a:lnTo>
                    <a:lnTo>
                      <a:pt x="26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5"/>
              <p:cNvSpPr/>
              <p:nvPr/>
            </p:nvSpPr>
            <p:spPr>
              <a:xfrm>
                <a:off x="4385725" y="2436050"/>
                <a:ext cx="54900" cy="54900"/>
              </a:xfrm>
              <a:custGeom>
                <a:rect b="b" l="l" r="r" t="t"/>
                <a:pathLst>
                  <a:path extrusionOk="0" h="2196" w="2196">
                    <a:moveTo>
                      <a:pt x="1093" y="269"/>
                    </a:moveTo>
                    <a:cubicBezTo>
                      <a:pt x="1567" y="269"/>
                      <a:pt x="1938" y="650"/>
                      <a:pt x="1938" y="1114"/>
                    </a:cubicBezTo>
                    <a:cubicBezTo>
                      <a:pt x="1938" y="1577"/>
                      <a:pt x="1556" y="1948"/>
                      <a:pt x="1093" y="1948"/>
                    </a:cubicBezTo>
                    <a:cubicBezTo>
                      <a:pt x="639" y="1948"/>
                      <a:pt x="258" y="1577"/>
                      <a:pt x="258" y="1114"/>
                    </a:cubicBezTo>
                    <a:cubicBezTo>
                      <a:pt x="258" y="650"/>
                      <a:pt x="639" y="269"/>
                      <a:pt x="1093" y="269"/>
                    </a:cubicBezTo>
                    <a:close/>
                    <a:moveTo>
                      <a:pt x="1093" y="1"/>
                    </a:moveTo>
                    <a:cubicBezTo>
                      <a:pt x="495" y="1"/>
                      <a:pt x="0" y="495"/>
                      <a:pt x="0" y="1093"/>
                    </a:cubicBezTo>
                    <a:cubicBezTo>
                      <a:pt x="0" y="1701"/>
                      <a:pt x="495" y="2195"/>
                      <a:pt x="1093" y="2195"/>
                    </a:cubicBezTo>
                    <a:cubicBezTo>
                      <a:pt x="1701" y="2195"/>
                      <a:pt x="2195" y="1701"/>
                      <a:pt x="2195" y="1093"/>
                    </a:cubicBezTo>
                    <a:cubicBezTo>
                      <a:pt x="2195" y="495"/>
                      <a:pt x="1701" y="1"/>
                      <a:pt x="10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5"/>
              <p:cNvSpPr/>
              <p:nvPr/>
            </p:nvSpPr>
            <p:spPr>
              <a:xfrm>
                <a:off x="4605200" y="2365475"/>
                <a:ext cx="54625" cy="54900"/>
              </a:xfrm>
              <a:custGeom>
                <a:rect b="b" l="l" r="r" t="t"/>
                <a:pathLst>
                  <a:path extrusionOk="0" h="2196" w="2185">
                    <a:moveTo>
                      <a:pt x="1093" y="279"/>
                    </a:moveTo>
                    <a:cubicBezTo>
                      <a:pt x="1556" y="279"/>
                      <a:pt x="1927" y="650"/>
                      <a:pt x="1927" y="1113"/>
                    </a:cubicBezTo>
                    <a:cubicBezTo>
                      <a:pt x="1927" y="1577"/>
                      <a:pt x="1556" y="1948"/>
                      <a:pt x="1093" y="1948"/>
                    </a:cubicBezTo>
                    <a:cubicBezTo>
                      <a:pt x="629" y="1948"/>
                      <a:pt x="258" y="1577"/>
                      <a:pt x="258" y="1113"/>
                    </a:cubicBezTo>
                    <a:cubicBezTo>
                      <a:pt x="258" y="650"/>
                      <a:pt x="629" y="279"/>
                      <a:pt x="1093" y="279"/>
                    </a:cubicBezTo>
                    <a:close/>
                    <a:moveTo>
                      <a:pt x="1093" y="0"/>
                    </a:moveTo>
                    <a:cubicBezTo>
                      <a:pt x="485" y="0"/>
                      <a:pt x="0" y="495"/>
                      <a:pt x="0" y="1103"/>
                    </a:cubicBezTo>
                    <a:cubicBezTo>
                      <a:pt x="0" y="1701"/>
                      <a:pt x="485" y="2195"/>
                      <a:pt x="1093" y="2195"/>
                    </a:cubicBezTo>
                    <a:cubicBezTo>
                      <a:pt x="1701" y="2195"/>
                      <a:pt x="2185" y="1701"/>
                      <a:pt x="2185" y="1103"/>
                    </a:cubicBezTo>
                    <a:cubicBezTo>
                      <a:pt x="2185" y="495"/>
                      <a:pt x="1701" y="0"/>
                      <a:pt x="1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5"/>
              <p:cNvSpPr/>
              <p:nvPr/>
            </p:nvSpPr>
            <p:spPr>
              <a:xfrm>
                <a:off x="4111375" y="2542450"/>
                <a:ext cx="41250" cy="248075"/>
              </a:xfrm>
              <a:custGeom>
                <a:rect b="b" l="l" r="r" t="t"/>
                <a:pathLst>
                  <a:path extrusionOk="0" h="9923" w="1650">
                    <a:moveTo>
                      <a:pt x="1392" y="0"/>
                    </a:moveTo>
                    <a:lnTo>
                      <a:pt x="1392" y="5904"/>
                    </a:lnTo>
                    <a:lnTo>
                      <a:pt x="1" y="6657"/>
                    </a:lnTo>
                    <a:lnTo>
                      <a:pt x="1" y="9923"/>
                    </a:lnTo>
                    <a:lnTo>
                      <a:pt x="258" y="9923"/>
                    </a:lnTo>
                    <a:lnTo>
                      <a:pt x="258" y="6811"/>
                    </a:lnTo>
                    <a:lnTo>
                      <a:pt x="1649" y="6059"/>
                    </a:lnTo>
                    <a:lnTo>
                      <a:pt x="16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5"/>
              <p:cNvSpPr/>
              <p:nvPr/>
            </p:nvSpPr>
            <p:spPr>
              <a:xfrm>
                <a:off x="4122450" y="2490925"/>
                <a:ext cx="54650" cy="54625"/>
              </a:xfrm>
              <a:custGeom>
                <a:rect b="b" l="l" r="r" t="t"/>
                <a:pathLst>
                  <a:path extrusionOk="0" h="2185" w="2186">
                    <a:moveTo>
                      <a:pt x="1093" y="268"/>
                    </a:moveTo>
                    <a:cubicBezTo>
                      <a:pt x="1557" y="268"/>
                      <a:pt x="1928" y="639"/>
                      <a:pt x="1928" y="1103"/>
                    </a:cubicBezTo>
                    <a:cubicBezTo>
                      <a:pt x="1928" y="1567"/>
                      <a:pt x="1557" y="1938"/>
                      <a:pt x="1093" y="1938"/>
                    </a:cubicBezTo>
                    <a:cubicBezTo>
                      <a:pt x="629" y="1938"/>
                      <a:pt x="258" y="1567"/>
                      <a:pt x="258" y="1103"/>
                    </a:cubicBezTo>
                    <a:cubicBezTo>
                      <a:pt x="258" y="639"/>
                      <a:pt x="629" y="268"/>
                      <a:pt x="1093" y="268"/>
                    </a:cubicBezTo>
                    <a:close/>
                    <a:moveTo>
                      <a:pt x="1093" y="0"/>
                    </a:moveTo>
                    <a:cubicBezTo>
                      <a:pt x="485" y="0"/>
                      <a:pt x="1" y="485"/>
                      <a:pt x="1" y="1093"/>
                    </a:cubicBezTo>
                    <a:cubicBezTo>
                      <a:pt x="1" y="1701"/>
                      <a:pt x="485" y="2185"/>
                      <a:pt x="1093" y="2185"/>
                    </a:cubicBezTo>
                    <a:cubicBezTo>
                      <a:pt x="1701" y="2185"/>
                      <a:pt x="2185" y="1701"/>
                      <a:pt x="2185" y="1093"/>
                    </a:cubicBezTo>
                    <a:cubicBezTo>
                      <a:pt x="2185" y="485"/>
                      <a:pt x="1701" y="0"/>
                      <a:pt x="1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5"/>
              <p:cNvSpPr/>
              <p:nvPr/>
            </p:nvSpPr>
            <p:spPr>
              <a:xfrm>
                <a:off x="4199725" y="2638275"/>
                <a:ext cx="41500" cy="248350"/>
              </a:xfrm>
              <a:custGeom>
                <a:rect b="b" l="l" r="r" t="t"/>
                <a:pathLst>
                  <a:path extrusionOk="0" h="9934" w="1660">
                    <a:moveTo>
                      <a:pt x="1402" y="0"/>
                    </a:moveTo>
                    <a:lnTo>
                      <a:pt x="1402" y="3122"/>
                    </a:lnTo>
                    <a:lnTo>
                      <a:pt x="1" y="3864"/>
                    </a:lnTo>
                    <a:lnTo>
                      <a:pt x="1" y="9933"/>
                    </a:lnTo>
                    <a:lnTo>
                      <a:pt x="259" y="9933"/>
                    </a:lnTo>
                    <a:lnTo>
                      <a:pt x="259" y="4019"/>
                    </a:lnTo>
                    <a:lnTo>
                      <a:pt x="1660" y="3277"/>
                    </a:lnTo>
                    <a:lnTo>
                      <a:pt x="16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5"/>
              <p:cNvSpPr/>
              <p:nvPr/>
            </p:nvSpPr>
            <p:spPr>
              <a:xfrm>
                <a:off x="4210550" y="2586750"/>
                <a:ext cx="54900" cy="54900"/>
              </a:xfrm>
              <a:custGeom>
                <a:rect b="b" l="l" r="r" t="t"/>
                <a:pathLst>
                  <a:path extrusionOk="0" h="2196" w="2196">
                    <a:moveTo>
                      <a:pt x="1103" y="268"/>
                    </a:moveTo>
                    <a:cubicBezTo>
                      <a:pt x="1546" y="268"/>
                      <a:pt x="1917" y="650"/>
                      <a:pt x="1938" y="1113"/>
                    </a:cubicBezTo>
                    <a:cubicBezTo>
                      <a:pt x="1938" y="1577"/>
                      <a:pt x="1567" y="1948"/>
                      <a:pt x="1103" y="1948"/>
                    </a:cubicBezTo>
                    <a:cubicBezTo>
                      <a:pt x="640" y="1948"/>
                      <a:pt x="258" y="1577"/>
                      <a:pt x="258" y="1113"/>
                    </a:cubicBezTo>
                    <a:cubicBezTo>
                      <a:pt x="258" y="639"/>
                      <a:pt x="640" y="268"/>
                      <a:pt x="1103" y="268"/>
                    </a:cubicBezTo>
                    <a:close/>
                    <a:moveTo>
                      <a:pt x="1103" y="1"/>
                    </a:moveTo>
                    <a:cubicBezTo>
                      <a:pt x="495" y="1"/>
                      <a:pt x="1" y="495"/>
                      <a:pt x="1" y="1093"/>
                    </a:cubicBezTo>
                    <a:cubicBezTo>
                      <a:pt x="1" y="1701"/>
                      <a:pt x="495" y="2195"/>
                      <a:pt x="1103" y="2195"/>
                    </a:cubicBezTo>
                    <a:cubicBezTo>
                      <a:pt x="1691" y="2195"/>
                      <a:pt x="2195" y="1701"/>
                      <a:pt x="2195" y="1093"/>
                    </a:cubicBezTo>
                    <a:cubicBezTo>
                      <a:pt x="2195" y="495"/>
                      <a:pt x="1701"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5"/>
              <p:cNvSpPr/>
              <p:nvPr/>
            </p:nvSpPr>
            <p:spPr>
              <a:xfrm>
                <a:off x="4312825" y="2368575"/>
                <a:ext cx="41225" cy="378950"/>
              </a:xfrm>
              <a:custGeom>
                <a:rect b="b" l="l" r="r" t="t"/>
                <a:pathLst>
                  <a:path extrusionOk="0" h="15158" w="1649">
                    <a:moveTo>
                      <a:pt x="1391" y="0"/>
                    </a:moveTo>
                    <a:lnTo>
                      <a:pt x="1391" y="5904"/>
                    </a:lnTo>
                    <a:lnTo>
                      <a:pt x="0" y="6656"/>
                    </a:lnTo>
                    <a:lnTo>
                      <a:pt x="0" y="15157"/>
                    </a:lnTo>
                    <a:lnTo>
                      <a:pt x="258" y="15157"/>
                    </a:lnTo>
                    <a:lnTo>
                      <a:pt x="258" y="6811"/>
                    </a:lnTo>
                    <a:lnTo>
                      <a:pt x="1649" y="6059"/>
                    </a:lnTo>
                    <a:lnTo>
                      <a:pt x="16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5"/>
              <p:cNvSpPr/>
              <p:nvPr/>
            </p:nvSpPr>
            <p:spPr>
              <a:xfrm>
                <a:off x="3839600" y="2881450"/>
                <a:ext cx="462950" cy="237525"/>
              </a:xfrm>
              <a:custGeom>
                <a:rect b="b" l="l" r="r" t="t"/>
                <a:pathLst>
                  <a:path extrusionOk="0" h="9501" w="18518">
                    <a:moveTo>
                      <a:pt x="14612" y="0"/>
                    </a:moveTo>
                    <a:lnTo>
                      <a:pt x="7966" y="3421"/>
                    </a:lnTo>
                    <a:lnTo>
                      <a:pt x="8244" y="5018"/>
                    </a:lnTo>
                    <a:lnTo>
                      <a:pt x="1" y="9284"/>
                    </a:lnTo>
                    <a:lnTo>
                      <a:pt x="125" y="9501"/>
                    </a:lnTo>
                    <a:lnTo>
                      <a:pt x="8543" y="5163"/>
                    </a:lnTo>
                    <a:lnTo>
                      <a:pt x="8254" y="3565"/>
                    </a:lnTo>
                    <a:lnTo>
                      <a:pt x="14581" y="309"/>
                    </a:lnTo>
                    <a:lnTo>
                      <a:pt x="16312" y="1597"/>
                    </a:lnTo>
                    <a:lnTo>
                      <a:pt x="18517" y="464"/>
                    </a:lnTo>
                    <a:lnTo>
                      <a:pt x="18394" y="227"/>
                    </a:lnTo>
                    <a:lnTo>
                      <a:pt x="16333" y="1299"/>
                    </a:lnTo>
                    <a:lnTo>
                      <a:pt x="146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5"/>
              <p:cNvSpPr/>
              <p:nvPr/>
            </p:nvSpPr>
            <p:spPr>
              <a:xfrm>
                <a:off x="4139450" y="3094725"/>
                <a:ext cx="6475" cy="195800"/>
              </a:xfrm>
              <a:custGeom>
                <a:rect b="b" l="l" r="r" t="t"/>
                <a:pathLst>
                  <a:path extrusionOk="0" h="7832" w="259">
                    <a:moveTo>
                      <a:pt x="1" y="1"/>
                    </a:moveTo>
                    <a:lnTo>
                      <a:pt x="1" y="7832"/>
                    </a:lnTo>
                    <a:lnTo>
                      <a:pt x="258" y="7832"/>
                    </a:lnTo>
                    <a:lnTo>
                      <a:pt x="2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5"/>
              <p:cNvSpPr/>
              <p:nvPr/>
            </p:nvSpPr>
            <p:spPr>
              <a:xfrm>
                <a:off x="4501650" y="3050175"/>
                <a:ext cx="94050" cy="6450"/>
              </a:xfrm>
              <a:custGeom>
                <a:rect b="b" l="l" r="r" t="t"/>
                <a:pathLst>
                  <a:path extrusionOk="0" h="258" w="3762">
                    <a:moveTo>
                      <a:pt x="0" y="0"/>
                    </a:moveTo>
                    <a:lnTo>
                      <a:pt x="0" y="258"/>
                    </a:lnTo>
                    <a:lnTo>
                      <a:pt x="3761" y="258"/>
                    </a:lnTo>
                    <a:lnTo>
                      <a:pt x="37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5"/>
              <p:cNvSpPr/>
              <p:nvPr/>
            </p:nvSpPr>
            <p:spPr>
              <a:xfrm>
                <a:off x="4472025" y="2916725"/>
                <a:ext cx="6450" cy="93800"/>
              </a:xfrm>
              <a:custGeom>
                <a:rect b="b" l="l" r="r" t="t"/>
                <a:pathLst>
                  <a:path extrusionOk="0" h="3752" w="258">
                    <a:moveTo>
                      <a:pt x="0" y="1"/>
                    </a:moveTo>
                    <a:lnTo>
                      <a:pt x="0" y="3752"/>
                    </a:lnTo>
                    <a:lnTo>
                      <a:pt x="258" y="3752"/>
                    </a:lnTo>
                    <a:lnTo>
                      <a:pt x="2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5"/>
              <p:cNvSpPr/>
              <p:nvPr/>
            </p:nvSpPr>
            <p:spPr>
              <a:xfrm>
                <a:off x="4285250" y="2999175"/>
                <a:ext cx="88650" cy="447975"/>
              </a:xfrm>
              <a:custGeom>
                <a:rect b="b" l="l" r="r" t="t"/>
                <a:pathLst>
                  <a:path extrusionOk="0" h="17919" w="3546">
                    <a:moveTo>
                      <a:pt x="1103" y="0"/>
                    </a:moveTo>
                    <a:lnTo>
                      <a:pt x="1103" y="6780"/>
                    </a:lnTo>
                    <a:lnTo>
                      <a:pt x="1" y="7697"/>
                    </a:lnTo>
                    <a:lnTo>
                      <a:pt x="145" y="17919"/>
                    </a:lnTo>
                    <a:lnTo>
                      <a:pt x="3545" y="17919"/>
                    </a:lnTo>
                    <a:lnTo>
                      <a:pt x="3545" y="17661"/>
                    </a:lnTo>
                    <a:lnTo>
                      <a:pt x="392" y="17661"/>
                    </a:lnTo>
                    <a:lnTo>
                      <a:pt x="258" y="7811"/>
                    </a:lnTo>
                    <a:lnTo>
                      <a:pt x="1361" y="6904"/>
                    </a:lnTo>
                    <a:lnTo>
                      <a:pt x="13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67" name="Google Shape;5667;p35"/>
            <p:cNvPicPr preferRelativeResize="0"/>
            <p:nvPr/>
          </p:nvPicPr>
          <p:blipFill>
            <a:blip r:embed="rId3">
              <a:alphaModFix amt="40000"/>
            </a:blip>
            <a:stretch>
              <a:fillRect/>
            </a:stretch>
          </p:blipFill>
          <p:spPr>
            <a:xfrm>
              <a:off x="3555425" y="3145450"/>
              <a:ext cx="1177350" cy="1177350"/>
            </a:xfrm>
            <a:prstGeom prst="rect">
              <a:avLst/>
            </a:prstGeom>
            <a:noFill/>
            <a:ln>
              <a:noFill/>
            </a:ln>
          </p:spPr>
        </p:pic>
        <p:pic>
          <p:nvPicPr>
            <p:cNvPr id="5668" name="Google Shape;5668;p35"/>
            <p:cNvPicPr preferRelativeResize="0"/>
            <p:nvPr/>
          </p:nvPicPr>
          <p:blipFill>
            <a:blip r:embed="rId3">
              <a:alphaModFix amt="40000"/>
            </a:blip>
            <a:stretch>
              <a:fillRect/>
            </a:stretch>
          </p:blipFill>
          <p:spPr>
            <a:xfrm>
              <a:off x="3824213" y="1983075"/>
              <a:ext cx="1177350" cy="11773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2" name="Shape 5672"/>
        <p:cNvGrpSpPr/>
        <p:nvPr/>
      </p:nvGrpSpPr>
      <p:grpSpPr>
        <a:xfrm>
          <a:off x="0" y="0"/>
          <a:ext cx="0" cy="0"/>
          <a:chOff x="0" y="0"/>
          <a:chExt cx="0" cy="0"/>
        </a:xfrm>
      </p:grpSpPr>
      <p:sp>
        <p:nvSpPr>
          <p:cNvPr id="5673" name="Google Shape;5673;p36"/>
          <p:cNvSpPr txBox="1"/>
          <p:nvPr>
            <p:ph type="title"/>
          </p:nvPr>
        </p:nvSpPr>
        <p:spPr>
          <a:xfrm>
            <a:off x="1810738" y="415775"/>
            <a:ext cx="5522400" cy="117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419" sz="6700"/>
              <a:t>Thank You</a:t>
            </a:r>
            <a:endParaRPr b="1" sz="6700"/>
          </a:p>
        </p:txBody>
      </p:sp>
      <p:sp>
        <p:nvSpPr>
          <p:cNvPr id="5674" name="Google Shape;5674;p36"/>
          <p:cNvSpPr txBox="1"/>
          <p:nvPr>
            <p:ph idx="1" type="subTitle"/>
          </p:nvPr>
        </p:nvSpPr>
        <p:spPr>
          <a:xfrm>
            <a:off x="1810788" y="1804575"/>
            <a:ext cx="5522400" cy="40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419"/>
              <a:t>For listening to our presentation!</a:t>
            </a:r>
            <a:endParaRPr i="1"/>
          </a:p>
        </p:txBody>
      </p:sp>
      <p:cxnSp>
        <p:nvCxnSpPr>
          <p:cNvPr id="5675" name="Google Shape;5675;p36"/>
          <p:cNvCxnSpPr/>
          <p:nvPr/>
        </p:nvCxnSpPr>
        <p:spPr>
          <a:xfrm>
            <a:off x="2859300" y="1586069"/>
            <a:ext cx="3425400" cy="0"/>
          </a:xfrm>
          <a:prstGeom prst="straightConnector1">
            <a:avLst/>
          </a:prstGeom>
          <a:noFill/>
          <a:ln cap="flat" cmpd="sng" w="19050">
            <a:solidFill>
              <a:srgbClr val="00FFFF"/>
            </a:solidFill>
            <a:prstDash val="solid"/>
            <a:round/>
            <a:headEnd len="med" w="med" type="oval"/>
            <a:tailEnd len="med" w="med" type="oval"/>
          </a:ln>
        </p:spPr>
      </p:cxnSp>
      <p:pic>
        <p:nvPicPr>
          <p:cNvPr descr="Globe showing Europe, North America and the Middle East (Provided by Getty Images)" id="5676" name="Google Shape;5676;p36"/>
          <p:cNvPicPr preferRelativeResize="0"/>
          <p:nvPr/>
        </p:nvPicPr>
        <p:blipFill>
          <a:blip r:embed="rId3">
            <a:alphaModFix/>
          </a:blip>
          <a:stretch>
            <a:fillRect/>
          </a:stretch>
        </p:blipFill>
        <p:spPr>
          <a:xfrm>
            <a:off x="3189950" y="2213775"/>
            <a:ext cx="2911048" cy="27273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7"/>
          <p:cNvSpPr txBox="1"/>
          <p:nvPr>
            <p:ph type="title"/>
          </p:nvPr>
        </p:nvSpPr>
        <p:spPr>
          <a:xfrm>
            <a:off x="720000" y="422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Project Goals</a:t>
            </a:r>
            <a:endParaRPr/>
          </a:p>
        </p:txBody>
      </p:sp>
      <p:sp>
        <p:nvSpPr>
          <p:cNvPr id="1494" name="Google Shape;1494;p27"/>
          <p:cNvSpPr txBox="1"/>
          <p:nvPr>
            <p:ph idx="1" type="body"/>
          </p:nvPr>
        </p:nvSpPr>
        <p:spPr>
          <a:xfrm>
            <a:off x="720000" y="1152475"/>
            <a:ext cx="7704000" cy="3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419"/>
              <a:t>The Ultimate Solution to Currency Conversion</a:t>
            </a:r>
            <a:endParaRPr i="1"/>
          </a:p>
        </p:txBody>
      </p:sp>
      <p:sp>
        <p:nvSpPr>
          <p:cNvPr id="1495" name="Google Shape;1495;p27"/>
          <p:cNvSpPr txBox="1"/>
          <p:nvPr>
            <p:ph idx="4294967295" type="subTitle"/>
          </p:nvPr>
        </p:nvSpPr>
        <p:spPr>
          <a:xfrm>
            <a:off x="849800" y="1961900"/>
            <a:ext cx="4234200" cy="2556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s-419" sz="1600"/>
              <a:t>Convert</a:t>
            </a:r>
            <a:r>
              <a:rPr lang="es-419" sz="1600"/>
              <a:t> currencies accurately and up-to-date for users</a:t>
            </a:r>
            <a:endParaRPr sz="1600"/>
          </a:p>
          <a:p>
            <a:pPr indent="-330200" lvl="0" marL="457200" rtl="0" algn="l">
              <a:lnSpc>
                <a:spcPct val="150000"/>
              </a:lnSpc>
              <a:spcBef>
                <a:spcPts val="0"/>
              </a:spcBef>
              <a:spcAft>
                <a:spcPts val="0"/>
              </a:spcAft>
              <a:buSzPts val="1600"/>
              <a:buChar char="●"/>
            </a:pPr>
            <a:r>
              <a:rPr lang="es-419" sz="1600"/>
              <a:t>Find unique travel locations and destination spots</a:t>
            </a:r>
            <a:endParaRPr sz="1600"/>
          </a:p>
          <a:p>
            <a:pPr indent="-330200" lvl="0" marL="457200" rtl="0" algn="l">
              <a:lnSpc>
                <a:spcPct val="150000"/>
              </a:lnSpc>
              <a:spcBef>
                <a:spcPts val="0"/>
              </a:spcBef>
              <a:spcAft>
                <a:spcPts val="0"/>
              </a:spcAft>
              <a:buSzPts val="1600"/>
              <a:buChar char="●"/>
            </a:pPr>
            <a:r>
              <a:rPr lang="es-419" sz="1600"/>
              <a:t>Solve all travel anxieties with our currency conversion and  destination-finder project</a:t>
            </a:r>
            <a:endParaRPr/>
          </a:p>
        </p:txBody>
      </p:sp>
      <p:grpSp>
        <p:nvGrpSpPr>
          <p:cNvPr id="1496" name="Google Shape;1496;p27"/>
          <p:cNvGrpSpPr/>
          <p:nvPr/>
        </p:nvGrpSpPr>
        <p:grpSpPr>
          <a:xfrm>
            <a:off x="5083992" y="2078478"/>
            <a:ext cx="3583457" cy="1771158"/>
            <a:chOff x="793334" y="1192826"/>
            <a:chExt cx="2665073" cy="1317140"/>
          </a:xfrm>
        </p:grpSpPr>
        <p:sp>
          <p:nvSpPr>
            <p:cNvPr id="1497" name="Google Shape;1497;p27"/>
            <p:cNvSpPr/>
            <p:nvPr/>
          </p:nvSpPr>
          <p:spPr>
            <a:xfrm>
              <a:off x="2759899" y="2034536"/>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498" name="Google Shape;1498;p27"/>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499" name="Google Shape;1499;p27"/>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00" name="Google Shape;1500;p27"/>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01" name="Google Shape;1501;p27"/>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02" name="Google Shape;1502;p27"/>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03" name="Google Shape;1503;p27"/>
            <p:cNvSpPr/>
            <p:nvPr/>
          </p:nvSpPr>
          <p:spPr>
            <a:xfrm>
              <a:off x="1460410" y="1905428"/>
              <a:ext cx="14" cy="14"/>
            </a:xfrm>
            <a:custGeom>
              <a:rect b="b" l="l" r="r" t="t"/>
              <a:pathLst>
                <a:path extrusionOk="0" h="1" w="1">
                  <a:moveTo>
                    <a:pt x="0"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04" name="Google Shape;1504;p27"/>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05" name="Google Shape;1505;p27"/>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06" name="Google Shape;1506;p27"/>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07" name="Google Shape;1507;p27"/>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08" name="Google Shape;1508;p27"/>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09" name="Google Shape;1509;p27"/>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10" name="Google Shape;1510;p27"/>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11" name="Google Shape;1511;p27"/>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12" name="Google Shape;1512;p27"/>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13" name="Google Shape;1513;p27"/>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14" name="Google Shape;1514;p27"/>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15" name="Google Shape;1515;p27"/>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16" name="Google Shape;1516;p27"/>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17" name="Google Shape;1517;p27"/>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18" name="Google Shape;1518;p27"/>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19" name="Google Shape;1519;p27"/>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20" name="Google Shape;1520;p27"/>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21" name="Google Shape;1521;p27"/>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22" name="Google Shape;1522;p27"/>
            <p:cNvSpPr/>
            <p:nvPr/>
          </p:nvSpPr>
          <p:spPr>
            <a:xfrm>
              <a:off x="1309917" y="1312268"/>
              <a:ext cx="14" cy="14"/>
            </a:xfrm>
            <a:custGeom>
              <a:rect b="b" l="l" r="r" t="t"/>
              <a:pathLst>
                <a:path extrusionOk="0" h="1" w="1">
                  <a:moveTo>
                    <a:pt x="1"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23" name="Google Shape;1523;p27"/>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24" name="Google Shape;1524;p27"/>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25" name="Google Shape;1525;p27"/>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26" name="Google Shape;1526;p27"/>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27" name="Google Shape;1527;p27"/>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28" name="Google Shape;1528;p27"/>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29" name="Google Shape;1529;p27"/>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30" name="Google Shape;1530;p27"/>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31" name="Google Shape;1531;p27"/>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32" name="Google Shape;1532;p27"/>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33" name="Google Shape;1533;p27"/>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34" name="Google Shape;1534;p27"/>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35" name="Google Shape;1535;p27"/>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36" name="Google Shape;1536;p27"/>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37" name="Google Shape;1537;p27"/>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38" name="Google Shape;1538;p27"/>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39" name="Google Shape;1539;p27"/>
            <p:cNvSpPr/>
            <p:nvPr/>
          </p:nvSpPr>
          <p:spPr>
            <a:xfrm>
              <a:off x="2229155" y="2179503"/>
              <a:ext cx="54" cy="14"/>
            </a:xfrm>
            <a:custGeom>
              <a:rect b="b" l="l" r="r" t="t"/>
              <a:pathLst>
                <a:path extrusionOk="0" h="1" w="4">
                  <a:moveTo>
                    <a:pt x="4" y="1"/>
                  </a:moveTo>
                  <a:lnTo>
                    <a:pt x="1" y="1"/>
                  </a:ln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40" name="Google Shape;1540;p27"/>
            <p:cNvSpPr/>
            <p:nvPr/>
          </p:nvSpPr>
          <p:spPr>
            <a:xfrm>
              <a:off x="2229209" y="2179503"/>
              <a:ext cx="54" cy="109"/>
            </a:xfrm>
            <a:custGeom>
              <a:rect b="b" l="l" r="r" t="t"/>
              <a:pathLst>
                <a:path extrusionOk="0" h="8" w="4">
                  <a:moveTo>
                    <a:pt x="4"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41" name="Google Shape;1541;p27"/>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42" name="Google Shape;1542;p27"/>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43" name="Google Shape;1543;p27"/>
            <p:cNvSpPr/>
            <p:nvPr/>
          </p:nvSpPr>
          <p:spPr>
            <a:xfrm>
              <a:off x="2233106" y="2183400"/>
              <a:ext cx="109" cy="68"/>
            </a:xfrm>
            <a:custGeom>
              <a:rect b="b" l="l" r="r" t="t"/>
              <a:pathLst>
                <a:path extrusionOk="0" h="5" w="8">
                  <a:moveTo>
                    <a:pt x="7"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44" name="Google Shape;1544;p27"/>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45" name="Google Shape;1545;p27"/>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46" name="Google Shape;1546;p27"/>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47" name="Google Shape;1547;p27"/>
            <p:cNvSpPr/>
            <p:nvPr/>
          </p:nvSpPr>
          <p:spPr>
            <a:xfrm>
              <a:off x="2229915" y="2180508"/>
              <a:ext cx="163" cy="149"/>
            </a:xfrm>
            <a:custGeom>
              <a:rect b="b" l="l" r="r" t="t"/>
              <a:pathLst>
                <a:path extrusionOk="0" h="11" w="12">
                  <a:moveTo>
                    <a:pt x="11"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48" name="Google Shape;1548;p27"/>
            <p:cNvSpPr/>
            <p:nvPr/>
          </p:nvSpPr>
          <p:spPr>
            <a:xfrm>
              <a:off x="2230200" y="2180834"/>
              <a:ext cx="163" cy="163"/>
            </a:xfrm>
            <a:custGeom>
              <a:rect b="b" l="l" r="r" t="t"/>
              <a:pathLst>
                <a:path extrusionOk="0" h="12" w="12">
                  <a:moveTo>
                    <a:pt x="1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49" name="Google Shape;1549;p27"/>
            <p:cNvSpPr/>
            <p:nvPr/>
          </p:nvSpPr>
          <p:spPr>
            <a:xfrm>
              <a:off x="2229399" y="2179843"/>
              <a:ext cx="149" cy="149"/>
            </a:xfrm>
            <a:custGeom>
              <a:rect b="b" l="l" r="r" t="t"/>
              <a:pathLst>
                <a:path extrusionOk="0" h="11" w="11">
                  <a:moveTo>
                    <a:pt x="11" y="1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50" name="Google Shape;1550;p27"/>
            <p:cNvSpPr/>
            <p:nvPr/>
          </p:nvSpPr>
          <p:spPr>
            <a:xfrm>
              <a:off x="2229684" y="2180169"/>
              <a:ext cx="109" cy="163"/>
            </a:xfrm>
            <a:custGeom>
              <a:rect b="b" l="l" r="r" t="t"/>
              <a:pathLst>
                <a:path extrusionOk="0" h="12" w="8">
                  <a:moveTo>
                    <a:pt x="7"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51" name="Google Shape;1551;p27"/>
            <p:cNvSpPr/>
            <p:nvPr/>
          </p:nvSpPr>
          <p:spPr>
            <a:xfrm>
              <a:off x="2230485" y="2181173"/>
              <a:ext cx="163" cy="204"/>
            </a:xfrm>
            <a:custGeom>
              <a:rect b="b" l="l" r="r" t="t"/>
              <a:pathLst>
                <a:path extrusionOk="0" h="15" w="12">
                  <a:moveTo>
                    <a:pt x="11" y="1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52" name="Google Shape;1552;p27"/>
            <p:cNvSpPr/>
            <p:nvPr/>
          </p:nvSpPr>
          <p:spPr>
            <a:xfrm>
              <a:off x="2232156" y="2182830"/>
              <a:ext cx="149" cy="109"/>
            </a:xfrm>
            <a:custGeom>
              <a:rect b="b" l="l" r="r" t="t"/>
              <a:pathLst>
                <a:path extrusionOk="0" h="8" w="11">
                  <a:moveTo>
                    <a:pt x="11"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53" name="Google Shape;1553;p27"/>
            <p:cNvSpPr/>
            <p:nvPr/>
          </p:nvSpPr>
          <p:spPr>
            <a:xfrm>
              <a:off x="2231870" y="2182545"/>
              <a:ext cx="109" cy="163"/>
            </a:xfrm>
            <a:custGeom>
              <a:rect b="b" l="l" r="r" t="t"/>
              <a:pathLst>
                <a:path extrusionOk="0" h="12" w="8">
                  <a:moveTo>
                    <a:pt x="7"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54" name="Google Shape;1554;p27"/>
            <p:cNvSpPr/>
            <p:nvPr/>
          </p:nvSpPr>
          <p:spPr>
            <a:xfrm>
              <a:off x="2232821" y="2183264"/>
              <a:ext cx="109" cy="54"/>
            </a:xfrm>
            <a:custGeom>
              <a:rect b="b" l="l" r="r" t="t"/>
              <a:pathLst>
                <a:path extrusionOk="0" h="4" w="8">
                  <a:moveTo>
                    <a:pt x="7"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55" name="Google Shape;1555;p27"/>
            <p:cNvSpPr/>
            <p:nvPr/>
          </p:nvSpPr>
          <p:spPr>
            <a:xfrm>
              <a:off x="2231205" y="2181974"/>
              <a:ext cx="149" cy="109"/>
            </a:xfrm>
            <a:custGeom>
              <a:rect b="b" l="l" r="r" t="t"/>
              <a:pathLst>
                <a:path extrusionOk="0" h="8" w="11">
                  <a:moveTo>
                    <a:pt x="11"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56" name="Google Shape;1556;p27"/>
            <p:cNvSpPr/>
            <p:nvPr/>
          </p:nvSpPr>
          <p:spPr>
            <a:xfrm>
              <a:off x="2231531" y="2182259"/>
              <a:ext cx="163" cy="163"/>
            </a:xfrm>
            <a:custGeom>
              <a:rect b="b" l="l" r="r" t="t"/>
              <a:pathLst>
                <a:path extrusionOk="0" h="12" w="12">
                  <a:moveTo>
                    <a:pt x="1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57" name="Google Shape;1557;p27"/>
            <p:cNvSpPr/>
            <p:nvPr/>
          </p:nvSpPr>
          <p:spPr>
            <a:xfrm>
              <a:off x="2230771" y="2181553"/>
              <a:ext cx="163" cy="109"/>
            </a:xfrm>
            <a:custGeom>
              <a:rect b="b" l="l" r="r" t="t"/>
              <a:pathLst>
                <a:path extrusionOk="0" h="8" w="12">
                  <a:moveTo>
                    <a:pt x="11"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58" name="Google Shape;1558;p27"/>
            <p:cNvSpPr/>
            <p:nvPr/>
          </p:nvSpPr>
          <p:spPr>
            <a:xfrm>
              <a:off x="2232481" y="2183074"/>
              <a:ext cx="163" cy="54"/>
            </a:xfrm>
            <a:custGeom>
              <a:rect b="b" l="l" r="r" t="t"/>
              <a:pathLst>
                <a:path extrusionOk="0" h="4" w="12">
                  <a:moveTo>
                    <a:pt x="1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59" name="Google Shape;1559;p27"/>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60" name="Google Shape;1560;p27"/>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61" name="Google Shape;1561;p27"/>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62" name="Google Shape;1562;p27"/>
            <p:cNvSpPr/>
            <p:nvPr/>
          </p:nvSpPr>
          <p:spPr>
            <a:xfrm>
              <a:off x="2185707" y="2266820"/>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63" name="Google Shape;1563;p27"/>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64" name="Google Shape;1564;p27"/>
            <p:cNvSpPr/>
            <p:nvPr/>
          </p:nvSpPr>
          <p:spPr>
            <a:xfrm>
              <a:off x="2182435" y="2266725"/>
              <a:ext cx="149" cy="14"/>
            </a:xfrm>
            <a:custGeom>
              <a:rect b="b" l="l" r="r" t="t"/>
              <a:pathLst>
                <a:path extrusionOk="0" h="1" w="11">
                  <a:moveTo>
                    <a:pt x="0"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65" name="Google Shape;1565;p27"/>
            <p:cNvSpPr/>
            <p:nvPr/>
          </p:nvSpPr>
          <p:spPr>
            <a:xfrm>
              <a:off x="2184336" y="2266820"/>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66" name="Google Shape;1566;p27"/>
            <p:cNvSpPr/>
            <p:nvPr/>
          </p:nvSpPr>
          <p:spPr>
            <a:xfrm>
              <a:off x="2186236" y="2266779"/>
              <a:ext cx="149" cy="14"/>
            </a:xfrm>
            <a:custGeom>
              <a:rect b="b" l="l" r="r" t="t"/>
              <a:pathLst>
                <a:path extrusionOk="0" h="1" w="11">
                  <a:moveTo>
                    <a:pt x="0"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67" name="Google Shape;1567;p27"/>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68" name="Google Shape;1568;p27"/>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69" name="Google Shape;1569;p27"/>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70" name="Google Shape;1570;p27"/>
            <p:cNvSpPr/>
            <p:nvPr/>
          </p:nvSpPr>
          <p:spPr>
            <a:xfrm>
              <a:off x="2188178" y="2266019"/>
              <a:ext cx="109" cy="109"/>
            </a:xfrm>
            <a:custGeom>
              <a:rect b="b" l="l" r="r" t="t"/>
              <a:pathLst>
                <a:path extrusionOk="0" h="8" w="8">
                  <a:moveTo>
                    <a:pt x="8"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71" name="Google Shape;1571;p27"/>
            <p:cNvSpPr/>
            <p:nvPr/>
          </p:nvSpPr>
          <p:spPr>
            <a:xfrm>
              <a:off x="2187893" y="2266250"/>
              <a:ext cx="109" cy="68"/>
            </a:xfrm>
            <a:custGeom>
              <a:rect b="b" l="l" r="r" t="t"/>
              <a:pathLst>
                <a:path extrusionOk="0" h="5" w="8">
                  <a:moveTo>
                    <a:pt x="1" y="4"/>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72" name="Google Shape;1572;p27"/>
            <p:cNvSpPr/>
            <p:nvPr/>
          </p:nvSpPr>
          <p:spPr>
            <a:xfrm>
              <a:off x="2187608" y="2266440"/>
              <a:ext cx="109" cy="68"/>
            </a:xfrm>
            <a:custGeom>
              <a:rect b="b" l="l" r="r" t="t"/>
              <a:pathLst>
                <a:path extrusionOk="0" h="5" w="8">
                  <a:moveTo>
                    <a:pt x="1" y="4"/>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73" name="Google Shape;1573;p27"/>
            <p:cNvSpPr/>
            <p:nvPr/>
          </p:nvSpPr>
          <p:spPr>
            <a:xfrm>
              <a:off x="2186712" y="2266725"/>
              <a:ext cx="109" cy="14"/>
            </a:xfrm>
            <a:custGeom>
              <a:rect b="b" l="l" r="r" t="t"/>
              <a:pathLst>
                <a:path extrusionOk="0" h="1" w="8">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74" name="Google Shape;1574;p27"/>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75" name="Google Shape;1575;p27"/>
            <p:cNvSpPr/>
            <p:nvPr/>
          </p:nvSpPr>
          <p:spPr>
            <a:xfrm>
              <a:off x="2201728" y="2250323"/>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76" name="Google Shape;1576;p27"/>
            <p:cNvSpPr/>
            <p:nvPr/>
          </p:nvSpPr>
          <p:spPr>
            <a:xfrm>
              <a:off x="2193881" y="2234886"/>
              <a:ext cx="109" cy="54"/>
            </a:xfrm>
            <a:custGeom>
              <a:rect b="b" l="l" r="r" t="t"/>
              <a:pathLst>
                <a:path extrusionOk="0" h="4" w="8">
                  <a:moveTo>
                    <a:pt x="8"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77" name="Google Shape;1577;p27"/>
            <p:cNvSpPr/>
            <p:nvPr/>
          </p:nvSpPr>
          <p:spPr>
            <a:xfrm>
              <a:off x="2203113" y="2250419"/>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78" name="Google Shape;1578;p27"/>
            <p:cNvSpPr/>
            <p:nvPr/>
          </p:nvSpPr>
          <p:spPr>
            <a:xfrm>
              <a:off x="2195021" y="2235687"/>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79" name="Google Shape;1579;p27"/>
            <p:cNvSpPr/>
            <p:nvPr/>
          </p:nvSpPr>
          <p:spPr>
            <a:xfrm>
              <a:off x="2195211" y="2235931"/>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80" name="Google Shape;1580;p27"/>
            <p:cNvSpPr/>
            <p:nvPr/>
          </p:nvSpPr>
          <p:spPr>
            <a:xfrm>
              <a:off x="2200927" y="2250228"/>
              <a:ext cx="95" cy="14"/>
            </a:xfrm>
            <a:custGeom>
              <a:rect b="b" l="l" r="r" t="t"/>
              <a:pathLst>
                <a:path extrusionOk="0" h="1" w="7">
                  <a:moveTo>
                    <a:pt x="7"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81" name="Google Shape;1581;p27"/>
            <p:cNvSpPr/>
            <p:nvPr/>
          </p:nvSpPr>
          <p:spPr>
            <a:xfrm>
              <a:off x="2194600" y="2235361"/>
              <a:ext cx="54" cy="14"/>
            </a:xfrm>
            <a:custGeom>
              <a:rect b="b" l="l" r="r" t="t"/>
              <a:pathLst>
                <a:path extrusionOk="0" h="1" w="4">
                  <a:moveTo>
                    <a:pt x="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82" name="Google Shape;1582;p27"/>
            <p:cNvSpPr/>
            <p:nvPr/>
          </p:nvSpPr>
          <p:spPr>
            <a:xfrm>
              <a:off x="2194315" y="2235117"/>
              <a:ext cx="54" cy="68"/>
            </a:xfrm>
            <a:custGeom>
              <a:rect b="b" l="l" r="r" t="t"/>
              <a:pathLst>
                <a:path extrusionOk="0" h="5" w="4">
                  <a:moveTo>
                    <a:pt x="4"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83" name="Google Shape;1583;p27"/>
            <p:cNvSpPr/>
            <p:nvPr/>
          </p:nvSpPr>
          <p:spPr>
            <a:xfrm>
              <a:off x="2203588" y="2250419"/>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84" name="Google Shape;1584;p27"/>
            <p:cNvSpPr/>
            <p:nvPr/>
          </p:nvSpPr>
          <p:spPr>
            <a:xfrm>
              <a:off x="2195116" y="2235836"/>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85" name="Google Shape;1585;p27"/>
            <p:cNvSpPr/>
            <p:nvPr/>
          </p:nvSpPr>
          <p:spPr>
            <a:xfrm>
              <a:off x="2194831" y="2235497"/>
              <a:ext cx="68" cy="68"/>
            </a:xfrm>
            <a:custGeom>
              <a:rect b="b" l="l" r="r" t="t"/>
              <a:pathLst>
                <a:path extrusionOk="0" h="5" w="5">
                  <a:moveTo>
                    <a:pt x="4"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86" name="Google Shape;1586;p27"/>
            <p:cNvSpPr/>
            <p:nvPr/>
          </p:nvSpPr>
          <p:spPr>
            <a:xfrm>
              <a:off x="2206005" y="2249468"/>
              <a:ext cx="109" cy="109"/>
            </a:xfrm>
            <a:custGeom>
              <a:rect b="b" l="l" r="r" t="t"/>
              <a:pathLst>
                <a:path extrusionOk="0" h="8" w="8">
                  <a:moveTo>
                    <a:pt x="8"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87" name="Google Shape;1587;p27"/>
            <p:cNvSpPr/>
            <p:nvPr/>
          </p:nvSpPr>
          <p:spPr>
            <a:xfrm>
              <a:off x="2205625" y="2249753"/>
              <a:ext cx="163" cy="109"/>
            </a:xfrm>
            <a:custGeom>
              <a:rect b="b" l="l" r="r" t="t"/>
              <a:pathLst>
                <a:path extrusionOk="0" h="8" w="12">
                  <a:moveTo>
                    <a:pt x="1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88" name="Google Shape;1588;p27"/>
            <p:cNvSpPr/>
            <p:nvPr/>
          </p:nvSpPr>
          <p:spPr>
            <a:xfrm>
              <a:off x="2258102" y="2213298"/>
              <a:ext cx="68" cy="68"/>
            </a:xfrm>
            <a:custGeom>
              <a:rect b="b" l="l" r="r" t="t"/>
              <a:pathLst>
                <a:path extrusionOk="0" h="5" w="5">
                  <a:moveTo>
                    <a:pt x="4"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89" name="Google Shape;1589;p27"/>
            <p:cNvSpPr/>
            <p:nvPr/>
          </p:nvSpPr>
          <p:spPr>
            <a:xfrm>
              <a:off x="2257722" y="2213732"/>
              <a:ext cx="109" cy="149"/>
            </a:xfrm>
            <a:custGeom>
              <a:rect b="b" l="l" r="r" t="t"/>
              <a:pathLst>
                <a:path extrusionOk="0" h="11" w="8">
                  <a:moveTo>
                    <a:pt x="8"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90" name="Google Shape;1590;p27"/>
            <p:cNvSpPr/>
            <p:nvPr/>
          </p:nvSpPr>
          <p:spPr>
            <a:xfrm>
              <a:off x="2257152" y="2214533"/>
              <a:ext cx="54" cy="109"/>
            </a:xfrm>
            <a:custGeom>
              <a:rect b="b" l="l" r="r" t="t"/>
              <a:pathLst>
                <a:path extrusionOk="0" h="8" w="4">
                  <a:moveTo>
                    <a:pt x="4"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91" name="Google Shape;1591;p27"/>
            <p:cNvSpPr/>
            <p:nvPr/>
          </p:nvSpPr>
          <p:spPr>
            <a:xfrm>
              <a:off x="2257437" y="2214153"/>
              <a:ext cx="109" cy="163"/>
            </a:xfrm>
            <a:custGeom>
              <a:rect b="b" l="l" r="r" t="t"/>
              <a:pathLst>
                <a:path extrusionOk="0" h="12" w="8">
                  <a:moveTo>
                    <a:pt x="8"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92" name="Google Shape;1592;p27"/>
            <p:cNvSpPr/>
            <p:nvPr/>
          </p:nvSpPr>
          <p:spPr>
            <a:xfrm>
              <a:off x="2258482" y="2212687"/>
              <a:ext cx="109" cy="149"/>
            </a:xfrm>
            <a:custGeom>
              <a:rect b="b" l="l" r="r" t="t"/>
              <a:pathLst>
                <a:path extrusionOk="0" h="11" w="8">
                  <a:moveTo>
                    <a:pt x="8"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93" name="Google Shape;1593;p27"/>
            <p:cNvSpPr/>
            <p:nvPr/>
          </p:nvSpPr>
          <p:spPr>
            <a:xfrm>
              <a:off x="2204865" y="2250133"/>
              <a:ext cx="163" cy="68"/>
            </a:xfrm>
            <a:custGeom>
              <a:rect b="b" l="l" r="r" t="t"/>
              <a:pathLst>
                <a:path extrusionOk="0" h="5" w="12">
                  <a:moveTo>
                    <a:pt x="11"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94" name="Google Shape;1594;p27"/>
            <p:cNvSpPr/>
            <p:nvPr/>
          </p:nvSpPr>
          <p:spPr>
            <a:xfrm>
              <a:off x="2258822" y="2212211"/>
              <a:ext cx="109" cy="149"/>
            </a:xfrm>
            <a:custGeom>
              <a:rect b="b" l="l" r="r" t="t"/>
              <a:pathLst>
                <a:path extrusionOk="0" h="11" w="8">
                  <a:moveTo>
                    <a:pt x="7"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95" name="Google Shape;1595;p27"/>
            <p:cNvSpPr/>
            <p:nvPr/>
          </p:nvSpPr>
          <p:spPr>
            <a:xfrm>
              <a:off x="2193460" y="2234696"/>
              <a:ext cx="14" cy="14"/>
            </a:xfrm>
            <a:custGeom>
              <a:rect b="b" l="l" r="r" t="t"/>
              <a:pathLst>
                <a:path extrusionOk="0" h="1" w="1">
                  <a:moveTo>
                    <a:pt x="0" y="0"/>
                  </a:moveTo>
                  <a:lnTo>
                    <a:pt x="0" y="0"/>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96" name="Google Shape;1596;p27"/>
            <p:cNvSpPr/>
            <p:nvPr/>
          </p:nvSpPr>
          <p:spPr>
            <a:xfrm>
              <a:off x="2205245" y="2249943"/>
              <a:ext cx="163" cy="109"/>
            </a:xfrm>
            <a:custGeom>
              <a:rect b="b" l="l" r="r" t="t"/>
              <a:pathLst>
                <a:path extrusionOk="0" h="8" w="12">
                  <a:moveTo>
                    <a:pt x="1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97" name="Google Shape;1597;p27"/>
            <p:cNvSpPr/>
            <p:nvPr/>
          </p:nvSpPr>
          <p:spPr>
            <a:xfrm>
              <a:off x="2204485" y="2250283"/>
              <a:ext cx="109" cy="14"/>
            </a:xfrm>
            <a:custGeom>
              <a:rect b="b" l="l" r="r" t="t"/>
              <a:pathLst>
                <a:path extrusionOk="0" h="1" w="8">
                  <a:moveTo>
                    <a:pt x="8"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98" name="Google Shape;1598;p27"/>
            <p:cNvSpPr/>
            <p:nvPr/>
          </p:nvSpPr>
          <p:spPr>
            <a:xfrm>
              <a:off x="2278916" y="2252890"/>
              <a:ext cx="258" cy="163"/>
            </a:xfrm>
            <a:custGeom>
              <a:rect b="b" l="l" r="r" t="t"/>
              <a:pathLst>
                <a:path extrusionOk="0" h="12" w="19">
                  <a:moveTo>
                    <a:pt x="1" y="11"/>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599" name="Google Shape;1599;p27"/>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00" name="Google Shape;1600;p27"/>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01" name="Google Shape;1601;p27"/>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02" name="Google Shape;1602;p27"/>
            <p:cNvSpPr/>
            <p:nvPr/>
          </p:nvSpPr>
          <p:spPr>
            <a:xfrm>
              <a:off x="2276445" y="2253609"/>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03" name="Google Shape;1603;p27"/>
            <p:cNvSpPr/>
            <p:nvPr/>
          </p:nvSpPr>
          <p:spPr>
            <a:xfrm>
              <a:off x="2280301" y="2250704"/>
              <a:ext cx="14" cy="14"/>
            </a:xfrm>
            <a:custGeom>
              <a:rect b="b" l="l" r="r" t="t"/>
              <a:pathLst>
                <a:path extrusionOk="0" h="1" w="1">
                  <a:moveTo>
                    <a:pt x="0" y="1"/>
                  </a:moveTo>
                  <a:lnTo>
                    <a:pt x="0" y="1"/>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04" name="Google Shape;1604;p27"/>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05" name="Google Shape;1605;p27"/>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06" name="Google Shape;1606;p27"/>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07" name="Google Shape;1607;p27"/>
            <p:cNvSpPr/>
            <p:nvPr/>
          </p:nvSpPr>
          <p:spPr>
            <a:xfrm>
              <a:off x="2276119" y="2239584"/>
              <a:ext cx="149" cy="14"/>
            </a:xfrm>
            <a:custGeom>
              <a:rect b="b" l="l" r="r" t="t"/>
              <a:pathLst>
                <a:path extrusionOk="0" h="1" w="11">
                  <a:moveTo>
                    <a:pt x="11"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08" name="Google Shape;1608;p27"/>
            <p:cNvSpPr/>
            <p:nvPr/>
          </p:nvSpPr>
          <p:spPr>
            <a:xfrm>
              <a:off x="2277111" y="2239869"/>
              <a:ext cx="109" cy="68"/>
            </a:xfrm>
            <a:custGeom>
              <a:rect b="b" l="l" r="r" t="t"/>
              <a:pathLst>
                <a:path extrusionOk="0" h="5" w="8">
                  <a:moveTo>
                    <a:pt x="8"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09" name="Google Shape;1609;p27"/>
            <p:cNvSpPr/>
            <p:nvPr/>
          </p:nvSpPr>
          <p:spPr>
            <a:xfrm>
              <a:off x="2276595" y="2239679"/>
              <a:ext cx="149" cy="68"/>
            </a:xfrm>
            <a:custGeom>
              <a:rect b="b" l="l" r="r" t="t"/>
              <a:pathLst>
                <a:path extrusionOk="0" h="5" w="11">
                  <a:moveTo>
                    <a:pt x="11"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10" name="Google Shape;1610;p27"/>
            <p:cNvSpPr/>
            <p:nvPr/>
          </p:nvSpPr>
          <p:spPr>
            <a:xfrm>
              <a:off x="2277735" y="2240154"/>
              <a:ext cx="54" cy="14"/>
            </a:xfrm>
            <a:custGeom>
              <a:rect b="b" l="l" r="r" t="t"/>
              <a:pathLst>
                <a:path extrusionOk="0" h="1" w="4">
                  <a:moveTo>
                    <a:pt x="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11" name="Google Shape;1611;p27"/>
            <p:cNvSpPr/>
            <p:nvPr/>
          </p:nvSpPr>
          <p:spPr>
            <a:xfrm>
              <a:off x="2278210" y="2240439"/>
              <a:ext cx="149" cy="109"/>
            </a:xfrm>
            <a:custGeom>
              <a:rect b="b" l="l" r="r" t="t"/>
              <a:pathLst>
                <a:path extrusionOk="0" h="8" w="11">
                  <a:moveTo>
                    <a:pt x="11"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12" name="Google Shape;1612;p27"/>
            <p:cNvSpPr/>
            <p:nvPr/>
          </p:nvSpPr>
          <p:spPr>
            <a:xfrm>
              <a:off x="2278726" y="2240779"/>
              <a:ext cx="163" cy="54"/>
            </a:xfrm>
            <a:custGeom>
              <a:rect b="b" l="l" r="r" t="t"/>
              <a:pathLst>
                <a:path extrusionOk="0" h="4" w="12">
                  <a:moveTo>
                    <a:pt x="1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13" name="Google Shape;1613;p27"/>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14" name="Google Shape;1614;p27"/>
            <p:cNvSpPr/>
            <p:nvPr/>
          </p:nvSpPr>
          <p:spPr>
            <a:xfrm>
              <a:off x="2277396" y="2253460"/>
              <a:ext cx="299" cy="68"/>
            </a:xfrm>
            <a:custGeom>
              <a:rect b="b" l="l" r="r" t="t"/>
              <a:pathLst>
                <a:path extrusionOk="0" h="5" w="22">
                  <a:moveTo>
                    <a:pt x="1" y="4"/>
                  </a:moveTo>
                  <a:lnTo>
                    <a:pt x="2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15" name="Google Shape;1615;p27"/>
            <p:cNvSpPr/>
            <p:nvPr/>
          </p:nvSpPr>
          <p:spPr>
            <a:xfrm>
              <a:off x="2276921" y="2253514"/>
              <a:ext cx="394" cy="54"/>
            </a:xfrm>
            <a:custGeom>
              <a:rect b="b" l="l" r="r" t="t"/>
              <a:pathLst>
                <a:path extrusionOk="0" h="4" w="29">
                  <a:moveTo>
                    <a:pt x="1" y="4"/>
                  </a:moveTo>
                  <a:lnTo>
                    <a:pt x="2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16" name="Google Shape;1616;p27"/>
            <p:cNvSpPr/>
            <p:nvPr/>
          </p:nvSpPr>
          <p:spPr>
            <a:xfrm>
              <a:off x="2277776" y="2253419"/>
              <a:ext cx="299" cy="54"/>
            </a:xfrm>
            <a:custGeom>
              <a:rect b="b" l="l" r="r" t="t"/>
              <a:pathLst>
                <a:path extrusionOk="0" h="4" w="22">
                  <a:moveTo>
                    <a:pt x="1" y="4"/>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17" name="Google Shape;1617;p27"/>
            <p:cNvSpPr/>
            <p:nvPr/>
          </p:nvSpPr>
          <p:spPr>
            <a:xfrm>
              <a:off x="2276595" y="2253609"/>
              <a:ext cx="299" cy="14"/>
            </a:xfrm>
            <a:custGeom>
              <a:rect b="b" l="l" r="r" t="t"/>
              <a:pathLst>
                <a:path extrusionOk="0" h="1" w="22">
                  <a:moveTo>
                    <a:pt x="0" y="0"/>
                  </a:moveTo>
                  <a:lnTo>
                    <a:pt x="2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18" name="Google Shape;1618;p27"/>
            <p:cNvSpPr/>
            <p:nvPr/>
          </p:nvSpPr>
          <p:spPr>
            <a:xfrm>
              <a:off x="2275644" y="2253555"/>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19" name="Google Shape;1619;p27"/>
            <p:cNvSpPr/>
            <p:nvPr/>
          </p:nvSpPr>
          <p:spPr>
            <a:xfrm>
              <a:off x="2252019" y="2279556"/>
              <a:ext cx="149" cy="353"/>
            </a:xfrm>
            <a:custGeom>
              <a:rect b="b" l="l" r="r" t="t"/>
              <a:pathLst>
                <a:path extrusionOk="0" h="26" w="11">
                  <a:moveTo>
                    <a:pt x="11" y="1"/>
                  </a:moveTo>
                  <a:lnTo>
                    <a:pt x="0"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20" name="Google Shape;1620;p27"/>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21" name="Google Shape;1621;p27"/>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22" name="Google Shape;1622;p27"/>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23" name="Google Shape;1623;p27"/>
            <p:cNvSpPr/>
            <p:nvPr/>
          </p:nvSpPr>
          <p:spPr>
            <a:xfrm>
              <a:off x="2193595" y="2177277"/>
              <a:ext cx="353" cy="14"/>
            </a:xfrm>
            <a:custGeom>
              <a:rect b="b" l="l" r="r" t="t"/>
              <a:pathLst>
                <a:path extrusionOk="0" h="1" w="26">
                  <a:moveTo>
                    <a:pt x="25"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24" name="Google Shape;1624;p27"/>
            <p:cNvSpPr/>
            <p:nvPr/>
          </p:nvSpPr>
          <p:spPr>
            <a:xfrm>
              <a:off x="2185897" y="2177697"/>
              <a:ext cx="394" cy="14"/>
            </a:xfrm>
            <a:custGeom>
              <a:rect b="b" l="l" r="r" t="t"/>
              <a:pathLst>
                <a:path extrusionOk="0" h="1" w="29">
                  <a:moveTo>
                    <a:pt x="29"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25" name="Google Shape;1625;p27"/>
            <p:cNvSpPr/>
            <p:nvPr/>
          </p:nvSpPr>
          <p:spPr>
            <a:xfrm>
              <a:off x="2200113" y="2177372"/>
              <a:ext cx="625" cy="109"/>
            </a:xfrm>
            <a:custGeom>
              <a:rect b="b" l="l" r="r" t="t"/>
              <a:pathLst>
                <a:path extrusionOk="0" h="8" w="46">
                  <a:moveTo>
                    <a:pt x="46"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26" name="Google Shape;1626;p27"/>
            <p:cNvSpPr/>
            <p:nvPr/>
          </p:nvSpPr>
          <p:spPr>
            <a:xfrm>
              <a:off x="2192889" y="2177317"/>
              <a:ext cx="394" cy="14"/>
            </a:xfrm>
            <a:custGeom>
              <a:rect b="b" l="l" r="r" t="t"/>
              <a:pathLst>
                <a:path extrusionOk="0" h="1" w="29">
                  <a:moveTo>
                    <a:pt x="28"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27" name="Google Shape;1627;p27"/>
            <p:cNvSpPr/>
            <p:nvPr/>
          </p:nvSpPr>
          <p:spPr>
            <a:xfrm>
              <a:off x="2197492" y="2177277"/>
              <a:ext cx="774" cy="14"/>
            </a:xfrm>
            <a:custGeom>
              <a:rect b="b" l="l" r="r" t="t"/>
              <a:pathLst>
                <a:path extrusionOk="0" h="1" w="57">
                  <a:moveTo>
                    <a:pt x="57"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28" name="Google Shape;1628;p27"/>
            <p:cNvSpPr/>
            <p:nvPr/>
          </p:nvSpPr>
          <p:spPr>
            <a:xfrm>
              <a:off x="2198497" y="2177277"/>
              <a:ext cx="679" cy="54"/>
            </a:xfrm>
            <a:custGeom>
              <a:rect b="b" l="l" r="r" t="t"/>
              <a:pathLst>
                <a:path extrusionOk="0" h="4" w="50">
                  <a:moveTo>
                    <a:pt x="49"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29" name="Google Shape;1629;p27"/>
            <p:cNvSpPr/>
            <p:nvPr/>
          </p:nvSpPr>
          <p:spPr>
            <a:xfrm>
              <a:off x="2197261" y="217722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30" name="Google Shape;1630;p27"/>
            <p:cNvSpPr/>
            <p:nvPr/>
          </p:nvSpPr>
          <p:spPr>
            <a:xfrm>
              <a:off x="2195401" y="2177277"/>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31" name="Google Shape;1631;p27"/>
            <p:cNvSpPr/>
            <p:nvPr/>
          </p:nvSpPr>
          <p:spPr>
            <a:xfrm>
              <a:off x="2136421" y="2173421"/>
              <a:ext cx="679" cy="149"/>
            </a:xfrm>
            <a:custGeom>
              <a:rect b="b" l="l" r="r" t="t"/>
              <a:pathLst>
                <a:path extrusionOk="0" h="11" w="50">
                  <a:moveTo>
                    <a:pt x="0" y="11"/>
                  </a:moveTo>
                  <a:lnTo>
                    <a:pt x="4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32" name="Google Shape;1632;p27"/>
            <p:cNvSpPr/>
            <p:nvPr/>
          </p:nvSpPr>
          <p:spPr>
            <a:xfrm>
              <a:off x="2199257" y="2177317"/>
              <a:ext cx="679" cy="68"/>
            </a:xfrm>
            <a:custGeom>
              <a:rect b="b" l="l" r="r" t="t"/>
              <a:pathLst>
                <a:path extrusionOk="0" h="5" w="50">
                  <a:moveTo>
                    <a:pt x="49"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33" name="Google Shape;1633;p27"/>
            <p:cNvSpPr/>
            <p:nvPr/>
          </p:nvSpPr>
          <p:spPr>
            <a:xfrm>
              <a:off x="2187852" y="2177562"/>
              <a:ext cx="394" cy="14"/>
            </a:xfrm>
            <a:custGeom>
              <a:rect b="b" l="l" r="r" t="t"/>
              <a:pathLst>
                <a:path extrusionOk="0" h="1" w="29">
                  <a:moveTo>
                    <a:pt x="28"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34" name="Google Shape;1634;p27"/>
            <p:cNvSpPr/>
            <p:nvPr/>
          </p:nvSpPr>
          <p:spPr>
            <a:xfrm>
              <a:off x="2187323" y="2177602"/>
              <a:ext cx="299" cy="14"/>
            </a:xfrm>
            <a:custGeom>
              <a:rect b="b" l="l" r="r" t="t"/>
              <a:pathLst>
                <a:path extrusionOk="0" h="1" w="22">
                  <a:moveTo>
                    <a:pt x="22"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35" name="Google Shape;1635;p27"/>
            <p:cNvSpPr/>
            <p:nvPr/>
          </p:nvSpPr>
          <p:spPr>
            <a:xfrm>
              <a:off x="2186847" y="2177602"/>
              <a:ext cx="258" cy="14"/>
            </a:xfrm>
            <a:custGeom>
              <a:rect b="b" l="l" r="r" t="t"/>
              <a:pathLst>
                <a:path extrusionOk="0" h="1" w="19">
                  <a:moveTo>
                    <a:pt x="1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36" name="Google Shape;1636;p27"/>
            <p:cNvSpPr/>
            <p:nvPr/>
          </p:nvSpPr>
          <p:spPr>
            <a:xfrm>
              <a:off x="2200832" y="2177467"/>
              <a:ext cx="475" cy="109"/>
            </a:xfrm>
            <a:custGeom>
              <a:rect b="b" l="l" r="r" t="t"/>
              <a:pathLst>
                <a:path extrusionOk="0" h="8" w="35">
                  <a:moveTo>
                    <a:pt x="35"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37" name="Google Shape;1637;p27"/>
            <p:cNvSpPr/>
            <p:nvPr/>
          </p:nvSpPr>
          <p:spPr>
            <a:xfrm>
              <a:off x="2186372" y="2177657"/>
              <a:ext cx="353" cy="14"/>
            </a:xfrm>
            <a:custGeom>
              <a:rect b="b" l="l" r="r" t="t"/>
              <a:pathLst>
                <a:path extrusionOk="0" h="1" w="26">
                  <a:moveTo>
                    <a:pt x="25"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38" name="Google Shape;1638;p27"/>
            <p:cNvSpPr/>
            <p:nvPr/>
          </p:nvSpPr>
          <p:spPr>
            <a:xfrm>
              <a:off x="2192075" y="2177317"/>
              <a:ext cx="489" cy="14"/>
            </a:xfrm>
            <a:custGeom>
              <a:rect b="b" l="l" r="r" t="t"/>
              <a:pathLst>
                <a:path extrusionOk="0" h="1" w="36">
                  <a:moveTo>
                    <a:pt x="36"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39" name="Google Shape;1639;p27"/>
            <p:cNvSpPr/>
            <p:nvPr/>
          </p:nvSpPr>
          <p:spPr>
            <a:xfrm>
              <a:off x="2191219" y="2177372"/>
              <a:ext cx="394" cy="14"/>
            </a:xfrm>
            <a:custGeom>
              <a:rect b="b" l="l" r="r" t="t"/>
              <a:pathLst>
                <a:path extrusionOk="0" h="1" w="29">
                  <a:moveTo>
                    <a:pt x="29"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40" name="Google Shape;1640;p27"/>
            <p:cNvSpPr/>
            <p:nvPr/>
          </p:nvSpPr>
          <p:spPr>
            <a:xfrm>
              <a:off x="2190513" y="2177412"/>
              <a:ext cx="394" cy="14"/>
            </a:xfrm>
            <a:custGeom>
              <a:rect b="b" l="l" r="r" t="t"/>
              <a:pathLst>
                <a:path extrusionOk="0" h="1" w="29">
                  <a:moveTo>
                    <a:pt x="28"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41" name="Google Shape;1641;p27"/>
            <p:cNvSpPr/>
            <p:nvPr/>
          </p:nvSpPr>
          <p:spPr>
            <a:xfrm>
              <a:off x="2189223" y="2177467"/>
              <a:ext cx="353" cy="14"/>
            </a:xfrm>
            <a:custGeom>
              <a:rect b="b" l="l" r="r" t="t"/>
              <a:pathLst>
                <a:path extrusionOk="0" h="1" w="26">
                  <a:moveTo>
                    <a:pt x="25"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42" name="Google Shape;1642;p27"/>
            <p:cNvSpPr/>
            <p:nvPr/>
          </p:nvSpPr>
          <p:spPr>
            <a:xfrm>
              <a:off x="2188558" y="2177507"/>
              <a:ext cx="394" cy="14"/>
            </a:xfrm>
            <a:custGeom>
              <a:rect b="b" l="l" r="r" t="t"/>
              <a:pathLst>
                <a:path extrusionOk="0" h="1" w="29">
                  <a:moveTo>
                    <a:pt x="29"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43" name="Google Shape;1643;p27"/>
            <p:cNvSpPr/>
            <p:nvPr/>
          </p:nvSpPr>
          <p:spPr>
            <a:xfrm>
              <a:off x="2189889" y="2177412"/>
              <a:ext cx="394" cy="14"/>
            </a:xfrm>
            <a:custGeom>
              <a:rect b="b" l="l" r="r" t="t"/>
              <a:pathLst>
                <a:path extrusionOk="0" h="1" w="29">
                  <a:moveTo>
                    <a:pt x="29"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44" name="Google Shape;1644;p27"/>
            <p:cNvSpPr/>
            <p:nvPr/>
          </p:nvSpPr>
          <p:spPr>
            <a:xfrm>
              <a:off x="2194695" y="2177277"/>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45" name="Google Shape;1645;p27"/>
            <p:cNvSpPr/>
            <p:nvPr/>
          </p:nvSpPr>
          <p:spPr>
            <a:xfrm>
              <a:off x="2195971" y="217722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46" name="Google Shape;1646;p27"/>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47" name="Google Shape;1647;p27"/>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48" name="Google Shape;1648;p27"/>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49" name="Google Shape;1649;p27"/>
            <p:cNvSpPr/>
            <p:nvPr/>
          </p:nvSpPr>
          <p:spPr>
            <a:xfrm>
              <a:off x="2229915" y="2176991"/>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50" name="Google Shape;1650;p27"/>
            <p:cNvSpPr/>
            <p:nvPr/>
          </p:nvSpPr>
          <p:spPr>
            <a:xfrm>
              <a:off x="2229250" y="2175661"/>
              <a:ext cx="109" cy="109"/>
            </a:xfrm>
            <a:custGeom>
              <a:rect b="b" l="l" r="r" t="t"/>
              <a:pathLst>
                <a:path extrusionOk="0" h="8" w="8">
                  <a:moveTo>
                    <a:pt x="1" y="0"/>
                  </a:moveTo>
                  <a:lnTo>
                    <a:pt x="8" y="7"/>
                  </a:lnTo>
                  <a:lnTo>
                    <a:pt x="8"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51" name="Google Shape;1651;p27"/>
            <p:cNvSpPr/>
            <p:nvPr/>
          </p:nvSpPr>
          <p:spPr>
            <a:xfrm>
              <a:off x="2230065" y="2177412"/>
              <a:ext cx="14" cy="68"/>
            </a:xfrm>
            <a:custGeom>
              <a:rect b="b" l="l" r="r" t="t"/>
              <a:pathLst>
                <a:path extrusionOk="0" h="5" w="1">
                  <a:moveTo>
                    <a:pt x="0" y="1"/>
                  </a:moveTo>
                  <a:lnTo>
                    <a:pt x="0" y="4"/>
                  </a:ln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52" name="Google Shape;1652;p27"/>
            <p:cNvSpPr/>
            <p:nvPr/>
          </p:nvSpPr>
          <p:spPr>
            <a:xfrm>
              <a:off x="2229494" y="2175892"/>
              <a:ext cx="95" cy="109"/>
            </a:xfrm>
            <a:custGeom>
              <a:rect b="b" l="l" r="r" t="t"/>
              <a:pathLst>
                <a:path extrusionOk="0" h="8" w="7">
                  <a:moveTo>
                    <a:pt x="0" y="1"/>
                  </a:moveTo>
                  <a:lnTo>
                    <a:pt x="7"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53" name="Google Shape;1653;p27"/>
            <p:cNvSpPr/>
            <p:nvPr/>
          </p:nvSpPr>
          <p:spPr>
            <a:xfrm>
              <a:off x="2228965" y="2175566"/>
              <a:ext cx="244" cy="54"/>
            </a:xfrm>
            <a:custGeom>
              <a:rect b="b" l="l" r="r" t="t"/>
              <a:pathLst>
                <a:path extrusionOk="0" h="4" w="18">
                  <a:moveTo>
                    <a:pt x="18"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54" name="Google Shape;1654;p27"/>
            <p:cNvSpPr/>
            <p:nvPr/>
          </p:nvSpPr>
          <p:spPr>
            <a:xfrm>
              <a:off x="2230010" y="2177181"/>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55" name="Google Shape;1655;p27"/>
            <p:cNvSpPr/>
            <p:nvPr/>
          </p:nvSpPr>
          <p:spPr>
            <a:xfrm>
              <a:off x="2229915" y="2176896"/>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56" name="Google Shape;1656;p27"/>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57" name="Google Shape;1657;p27"/>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58" name="Google Shape;1658;p27"/>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59" name="Google Shape;1659;p27"/>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60" name="Google Shape;1660;p27"/>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61" name="Google Shape;1661;p27"/>
            <p:cNvSpPr/>
            <p:nvPr/>
          </p:nvSpPr>
          <p:spPr>
            <a:xfrm>
              <a:off x="2231056" y="2177127"/>
              <a:ext cx="638" cy="109"/>
            </a:xfrm>
            <a:custGeom>
              <a:rect b="b" l="l" r="r" t="t"/>
              <a:pathLst>
                <a:path extrusionOk="0" h="8" w="47">
                  <a:moveTo>
                    <a:pt x="1" y="8"/>
                  </a:moveTo>
                  <a:lnTo>
                    <a:pt x="46"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62" name="Google Shape;1662;p27"/>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63" name="Google Shape;1663;p27"/>
            <p:cNvSpPr/>
            <p:nvPr/>
          </p:nvSpPr>
          <p:spPr>
            <a:xfrm>
              <a:off x="2232536" y="2177032"/>
              <a:ext cx="489" cy="14"/>
            </a:xfrm>
            <a:custGeom>
              <a:rect b="b" l="l" r="r" t="t"/>
              <a:pathLst>
                <a:path extrusionOk="0" h="1" w="36">
                  <a:moveTo>
                    <a:pt x="0" y="1"/>
                  </a:moveTo>
                  <a:lnTo>
                    <a:pt x="3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64" name="Google Shape;1664;p27"/>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65" name="Google Shape;1665;p27"/>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66" name="Google Shape;1666;p27"/>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67" name="Google Shape;1667;p27"/>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68" name="Google Shape;1668;p27"/>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69" name="Google Shape;1669;p27"/>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70" name="Google Shape;1670;p27"/>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71" name="Google Shape;1671;p27"/>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72" name="Google Shape;1672;p27"/>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73" name="Google Shape;1673;p27"/>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74" name="Google Shape;1674;p27"/>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75" name="Google Shape;1675;p27"/>
            <p:cNvSpPr/>
            <p:nvPr/>
          </p:nvSpPr>
          <p:spPr>
            <a:xfrm>
              <a:off x="2034182" y="1771051"/>
              <a:ext cx="109" cy="163"/>
            </a:xfrm>
            <a:custGeom>
              <a:rect b="b" l="l" r="r" t="t"/>
              <a:pathLst>
                <a:path extrusionOk="0" h="12" w="8">
                  <a:moveTo>
                    <a:pt x="0" y="1"/>
                  </a:moveTo>
                  <a:lnTo>
                    <a:pt x="7"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76" name="Google Shape;1676;p27"/>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77" name="Google Shape;1677;p27"/>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78" name="Google Shape;1678;p27"/>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79" name="Google Shape;1679;p27"/>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80" name="Google Shape;1680;p27"/>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81" name="Google Shape;1681;p27"/>
            <p:cNvSpPr/>
            <p:nvPr/>
          </p:nvSpPr>
          <p:spPr>
            <a:xfrm>
              <a:off x="2110039" y="1759836"/>
              <a:ext cx="14" cy="448"/>
            </a:xfrm>
            <a:custGeom>
              <a:rect b="b" l="l" r="r" t="t"/>
              <a:pathLst>
                <a:path extrusionOk="0" h="33" w="1">
                  <a:moveTo>
                    <a:pt x="0" y="1"/>
                  </a:moveTo>
                  <a:lnTo>
                    <a:pt x="0"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82" name="Google Shape;1682;p27"/>
            <p:cNvSpPr/>
            <p:nvPr/>
          </p:nvSpPr>
          <p:spPr>
            <a:xfrm>
              <a:off x="2110039" y="1762878"/>
              <a:ext cx="14" cy="299"/>
            </a:xfrm>
            <a:custGeom>
              <a:rect b="b" l="l" r="r" t="t"/>
              <a:pathLst>
                <a:path extrusionOk="0" h="22" w="1">
                  <a:moveTo>
                    <a:pt x="0" y="1"/>
                  </a:moveTo>
                  <a:lnTo>
                    <a:pt x="0"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83" name="Google Shape;1683;p27"/>
            <p:cNvSpPr/>
            <p:nvPr/>
          </p:nvSpPr>
          <p:spPr>
            <a:xfrm>
              <a:off x="2119218" y="1809706"/>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84" name="Google Shape;1684;p27"/>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85" name="Google Shape;1685;p27"/>
            <p:cNvSpPr/>
            <p:nvPr/>
          </p:nvSpPr>
          <p:spPr>
            <a:xfrm>
              <a:off x="2119028" y="1808987"/>
              <a:ext cx="14" cy="163"/>
            </a:xfrm>
            <a:custGeom>
              <a:rect b="b" l="l" r="r" t="t"/>
              <a:pathLst>
                <a:path extrusionOk="0" h="12" w="1">
                  <a:moveTo>
                    <a:pt x="0"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86" name="Google Shape;1686;p27"/>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87" name="Google Shape;1687;p27"/>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88" name="Google Shape;1688;p27"/>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89" name="Google Shape;1689;p27"/>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90" name="Google Shape;1690;p27"/>
            <p:cNvSpPr/>
            <p:nvPr/>
          </p:nvSpPr>
          <p:spPr>
            <a:xfrm>
              <a:off x="2109985" y="1761452"/>
              <a:ext cx="14" cy="394"/>
            </a:xfrm>
            <a:custGeom>
              <a:rect b="b" l="l" r="r" t="t"/>
              <a:pathLst>
                <a:path extrusionOk="0" h="29" w="1">
                  <a:moveTo>
                    <a:pt x="1" y="29"/>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91" name="Google Shape;1691;p27"/>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92" name="Google Shape;1692;p27"/>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93" name="Google Shape;1693;p27"/>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94" name="Google Shape;1694;p27"/>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95" name="Google Shape;1695;p27"/>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96" name="Google Shape;1696;p27"/>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97" name="Google Shape;1697;p27"/>
            <p:cNvSpPr/>
            <p:nvPr/>
          </p:nvSpPr>
          <p:spPr>
            <a:xfrm>
              <a:off x="2135375" y="1790168"/>
              <a:ext cx="14" cy="109"/>
            </a:xfrm>
            <a:custGeom>
              <a:rect b="b" l="l" r="r" t="t"/>
              <a:pathLst>
                <a:path extrusionOk="0" h="8" w="1">
                  <a:moveTo>
                    <a:pt x="0"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98" name="Google Shape;1698;p27"/>
            <p:cNvSpPr/>
            <p:nvPr/>
          </p:nvSpPr>
          <p:spPr>
            <a:xfrm>
              <a:off x="2127962" y="1796916"/>
              <a:ext cx="434" cy="434"/>
            </a:xfrm>
            <a:custGeom>
              <a:rect b="b" l="l" r="r" t="t"/>
              <a:pathLst>
                <a:path extrusionOk="0" h="32" w="32">
                  <a:moveTo>
                    <a:pt x="0" y="32"/>
                  </a:moveTo>
                  <a:lnTo>
                    <a:pt x="3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699" name="Google Shape;1699;p27"/>
            <p:cNvSpPr/>
            <p:nvPr/>
          </p:nvSpPr>
          <p:spPr>
            <a:xfrm>
              <a:off x="2128573" y="1796577"/>
              <a:ext cx="109" cy="163"/>
            </a:xfrm>
            <a:custGeom>
              <a:rect b="b" l="l" r="r" t="t"/>
              <a:pathLst>
                <a:path extrusionOk="0" h="12" w="8">
                  <a:moveTo>
                    <a:pt x="1" y="1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00" name="Google Shape;1700;p27"/>
            <p:cNvSpPr/>
            <p:nvPr/>
          </p:nvSpPr>
          <p:spPr>
            <a:xfrm>
              <a:off x="2135416" y="1789028"/>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01" name="Google Shape;1701;p27"/>
            <p:cNvSpPr/>
            <p:nvPr/>
          </p:nvSpPr>
          <p:spPr>
            <a:xfrm>
              <a:off x="2131668" y="1793821"/>
              <a:ext cx="54" cy="14"/>
            </a:xfrm>
            <a:custGeom>
              <a:rect b="b" l="l" r="r" t="t"/>
              <a:pathLst>
                <a:path extrusionOk="0" h="1" w="4">
                  <a:moveTo>
                    <a:pt x="0" y="1"/>
                  </a:moveTo>
                  <a:lnTo>
                    <a:pt x="0" y="1"/>
                  </a:ln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02" name="Google Shape;1702;p27"/>
            <p:cNvSpPr/>
            <p:nvPr/>
          </p:nvSpPr>
          <p:spPr>
            <a:xfrm>
              <a:off x="2131899" y="1793726"/>
              <a:ext cx="299" cy="68"/>
            </a:xfrm>
            <a:custGeom>
              <a:rect b="b" l="l" r="r" t="t"/>
              <a:pathLst>
                <a:path extrusionOk="0" h="5" w="22">
                  <a:moveTo>
                    <a:pt x="1" y="4"/>
                  </a:moveTo>
                  <a:lnTo>
                    <a:pt x="2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03" name="Google Shape;1703;p27"/>
            <p:cNvSpPr/>
            <p:nvPr/>
          </p:nvSpPr>
          <p:spPr>
            <a:xfrm>
              <a:off x="2131763" y="1793821"/>
              <a:ext cx="109" cy="14"/>
            </a:xfrm>
            <a:custGeom>
              <a:rect b="b" l="l" r="r" t="t"/>
              <a:pathLst>
                <a:path extrusionOk="0" h="1" w="8">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04" name="Google Shape;1704;p27"/>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05" name="Google Shape;1705;p27"/>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06" name="Google Shape;1706;p27"/>
            <p:cNvSpPr/>
            <p:nvPr/>
          </p:nvSpPr>
          <p:spPr>
            <a:xfrm>
              <a:off x="2135375" y="1789639"/>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07" name="Google Shape;1707;p27"/>
            <p:cNvSpPr/>
            <p:nvPr/>
          </p:nvSpPr>
          <p:spPr>
            <a:xfrm>
              <a:off x="2135470" y="1788308"/>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08" name="Google Shape;1708;p27"/>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09" name="Google Shape;1709;p27"/>
            <p:cNvSpPr/>
            <p:nvPr/>
          </p:nvSpPr>
          <p:spPr>
            <a:xfrm>
              <a:off x="2137222" y="1859943"/>
              <a:ext cx="163" cy="244"/>
            </a:xfrm>
            <a:custGeom>
              <a:rect b="b" l="l" r="r" t="t"/>
              <a:pathLst>
                <a:path extrusionOk="0" h="18" w="12">
                  <a:moveTo>
                    <a:pt x="1" y="0"/>
                  </a:moveTo>
                  <a:lnTo>
                    <a:pt x="1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10" name="Google Shape;1710;p27"/>
            <p:cNvSpPr/>
            <p:nvPr/>
          </p:nvSpPr>
          <p:spPr>
            <a:xfrm>
              <a:off x="2134615" y="1857418"/>
              <a:ext cx="149" cy="68"/>
            </a:xfrm>
            <a:custGeom>
              <a:rect b="b" l="l" r="r" t="t"/>
              <a:pathLst>
                <a:path extrusionOk="0" h="5" w="11">
                  <a:moveTo>
                    <a:pt x="0" y="1"/>
                  </a:moveTo>
                  <a:lnTo>
                    <a:pt x="1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11" name="Google Shape;1711;p27"/>
            <p:cNvSpPr/>
            <p:nvPr/>
          </p:nvSpPr>
          <p:spPr>
            <a:xfrm>
              <a:off x="2136706" y="1859034"/>
              <a:ext cx="149" cy="204"/>
            </a:xfrm>
            <a:custGeom>
              <a:rect b="b" l="l" r="r" t="t"/>
              <a:pathLst>
                <a:path extrusionOk="0" h="15" w="11">
                  <a:moveTo>
                    <a:pt x="0" y="1"/>
                  </a:moveTo>
                  <a:lnTo>
                    <a:pt x="1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12" name="Google Shape;1712;p27"/>
            <p:cNvSpPr/>
            <p:nvPr/>
          </p:nvSpPr>
          <p:spPr>
            <a:xfrm>
              <a:off x="2137466" y="1860459"/>
              <a:ext cx="149" cy="258"/>
            </a:xfrm>
            <a:custGeom>
              <a:rect b="b" l="l" r="r" t="t"/>
              <a:pathLst>
                <a:path extrusionOk="0" h="19" w="11">
                  <a:moveTo>
                    <a:pt x="0" y="1"/>
                  </a:moveTo>
                  <a:lnTo>
                    <a:pt x="1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13" name="Google Shape;1713;p27"/>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14" name="Google Shape;1714;p27"/>
            <p:cNvSpPr/>
            <p:nvPr/>
          </p:nvSpPr>
          <p:spPr>
            <a:xfrm>
              <a:off x="2137697" y="1861029"/>
              <a:ext cx="109" cy="258"/>
            </a:xfrm>
            <a:custGeom>
              <a:rect b="b" l="l" r="r" t="t"/>
              <a:pathLst>
                <a:path extrusionOk="0" h="19" w="8">
                  <a:moveTo>
                    <a:pt x="1" y="1"/>
                  </a:moveTo>
                  <a:lnTo>
                    <a:pt x="8"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15" name="Google Shape;1715;p27"/>
            <p:cNvSpPr/>
            <p:nvPr/>
          </p:nvSpPr>
          <p:spPr>
            <a:xfrm>
              <a:off x="2135036" y="1857567"/>
              <a:ext cx="163" cy="54"/>
            </a:xfrm>
            <a:custGeom>
              <a:rect b="b" l="l" r="r" t="t"/>
              <a:pathLst>
                <a:path extrusionOk="0" h="4" w="12">
                  <a:moveTo>
                    <a:pt x="1" y="0"/>
                  </a:moveTo>
                  <a:lnTo>
                    <a:pt x="1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16" name="Google Shape;1716;p27"/>
            <p:cNvSpPr/>
            <p:nvPr/>
          </p:nvSpPr>
          <p:spPr>
            <a:xfrm>
              <a:off x="2137982" y="1861654"/>
              <a:ext cx="68" cy="204"/>
            </a:xfrm>
            <a:custGeom>
              <a:rect b="b" l="l" r="r" t="t"/>
              <a:pathLst>
                <a:path extrusionOk="0" h="15" w="5">
                  <a:moveTo>
                    <a:pt x="1" y="0"/>
                  </a:moveTo>
                  <a:lnTo>
                    <a:pt x="4"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17" name="Google Shape;1717;p27"/>
            <p:cNvSpPr/>
            <p:nvPr/>
          </p:nvSpPr>
          <p:spPr>
            <a:xfrm>
              <a:off x="2138172" y="1862265"/>
              <a:ext cx="68" cy="204"/>
            </a:xfrm>
            <a:custGeom>
              <a:rect b="b" l="l" r="r" t="t"/>
              <a:pathLst>
                <a:path extrusionOk="0" h="15" w="5">
                  <a:moveTo>
                    <a:pt x="1" y="1"/>
                  </a:moveTo>
                  <a:lnTo>
                    <a:pt x="4"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18" name="Google Shape;1718;p27"/>
            <p:cNvSpPr/>
            <p:nvPr/>
          </p:nvSpPr>
          <p:spPr>
            <a:xfrm>
              <a:off x="2136081" y="1858273"/>
              <a:ext cx="163" cy="163"/>
            </a:xfrm>
            <a:custGeom>
              <a:rect b="b" l="l" r="r" t="t"/>
              <a:pathLst>
                <a:path extrusionOk="0" h="12" w="12">
                  <a:moveTo>
                    <a:pt x="1" y="1"/>
                  </a:moveTo>
                  <a:lnTo>
                    <a:pt x="1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19" name="Google Shape;1719;p27"/>
            <p:cNvSpPr/>
            <p:nvPr/>
          </p:nvSpPr>
          <p:spPr>
            <a:xfrm>
              <a:off x="2136421" y="1858613"/>
              <a:ext cx="149" cy="204"/>
            </a:xfrm>
            <a:custGeom>
              <a:rect b="b" l="l" r="r" t="t"/>
              <a:pathLst>
                <a:path extrusionOk="0" h="15" w="11">
                  <a:moveTo>
                    <a:pt x="0" y="0"/>
                  </a:moveTo>
                  <a:lnTo>
                    <a:pt x="1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20" name="Google Shape;1720;p27"/>
            <p:cNvSpPr/>
            <p:nvPr/>
          </p:nvSpPr>
          <p:spPr>
            <a:xfrm>
              <a:off x="2135755" y="1857947"/>
              <a:ext cx="149" cy="149"/>
            </a:xfrm>
            <a:custGeom>
              <a:rect b="b" l="l" r="r" t="t"/>
              <a:pathLst>
                <a:path extrusionOk="0" h="11" w="11">
                  <a:moveTo>
                    <a:pt x="0" y="0"/>
                  </a:moveTo>
                  <a:lnTo>
                    <a:pt x="1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21" name="Google Shape;1721;p27"/>
            <p:cNvSpPr/>
            <p:nvPr/>
          </p:nvSpPr>
          <p:spPr>
            <a:xfrm>
              <a:off x="2119883" y="1812408"/>
              <a:ext cx="54" cy="109"/>
            </a:xfrm>
            <a:custGeom>
              <a:rect b="b" l="l" r="r" t="t"/>
              <a:pathLst>
                <a:path extrusionOk="0" h="8" w="4">
                  <a:moveTo>
                    <a:pt x="0" y="1"/>
                  </a:moveTo>
                  <a:lnTo>
                    <a:pt x="4"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22" name="Google Shape;1722;p27"/>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23" name="Google Shape;1723;p27"/>
            <p:cNvSpPr/>
            <p:nvPr/>
          </p:nvSpPr>
          <p:spPr>
            <a:xfrm>
              <a:off x="2135416" y="1857703"/>
              <a:ext cx="163" cy="163"/>
            </a:xfrm>
            <a:custGeom>
              <a:rect b="b" l="l" r="r" t="t"/>
              <a:pathLst>
                <a:path extrusionOk="0" h="12" w="12">
                  <a:moveTo>
                    <a:pt x="1" y="1"/>
                  </a:moveTo>
                  <a:lnTo>
                    <a:pt x="1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24" name="Google Shape;1724;p27"/>
            <p:cNvSpPr/>
            <p:nvPr/>
          </p:nvSpPr>
          <p:spPr>
            <a:xfrm>
              <a:off x="2119978" y="1812653"/>
              <a:ext cx="109" cy="204"/>
            </a:xfrm>
            <a:custGeom>
              <a:rect b="b" l="l" r="r" t="t"/>
              <a:pathLst>
                <a:path extrusionOk="0" h="15" w="8">
                  <a:moveTo>
                    <a:pt x="0" y="0"/>
                  </a:moveTo>
                  <a:lnTo>
                    <a:pt x="7"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25" name="Google Shape;1725;p27"/>
            <p:cNvSpPr/>
            <p:nvPr/>
          </p:nvSpPr>
          <p:spPr>
            <a:xfrm>
              <a:off x="2136991" y="1859468"/>
              <a:ext cx="109" cy="204"/>
            </a:xfrm>
            <a:custGeom>
              <a:rect b="b" l="l" r="r" t="t"/>
              <a:pathLst>
                <a:path extrusionOk="0" h="15" w="8">
                  <a:moveTo>
                    <a:pt x="0" y="0"/>
                  </a:moveTo>
                  <a:lnTo>
                    <a:pt x="7"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26" name="Google Shape;1726;p27"/>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27" name="Google Shape;1727;p27"/>
            <p:cNvSpPr/>
            <p:nvPr/>
          </p:nvSpPr>
          <p:spPr>
            <a:xfrm>
              <a:off x="2121730" y="1810562"/>
              <a:ext cx="109" cy="54"/>
            </a:xfrm>
            <a:custGeom>
              <a:rect b="b" l="l" r="r" t="t"/>
              <a:pathLst>
                <a:path extrusionOk="0" h="4" w="8">
                  <a:moveTo>
                    <a:pt x="8"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28" name="Google Shape;1728;p27"/>
            <p:cNvSpPr/>
            <p:nvPr/>
          </p:nvSpPr>
          <p:spPr>
            <a:xfrm>
              <a:off x="2138362" y="1862985"/>
              <a:ext cx="68" cy="109"/>
            </a:xfrm>
            <a:custGeom>
              <a:rect b="b" l="l" r="r" t="t"/>
              <a:pathLst>
                <a:path extrusionOk="0" h="8" w="5">
                  <a:moveTo>
                    <a:pt x="1" y="1"/>
                  </a:moveTo>
                  <a:lnTo>
                    <a:pt x="4"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29" name="Google Shape;1729;p27"/>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30" name="Google Shape;1730;p27"/>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31" name="Google Shape;1731;p27"/>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32" name="Google Shape;1732;p27"/>
            <p:cNvSpPr/>
            <p:nvPr/>
          </p:nvSpPr>
          <p:spPr>
            <a:xfrm>
              <a:off x="1924802" y="1946215"/>
              <a:ext cx="163" cy="54"/>
            </a:xfrm>
            <a:custGeom>
              <a:rect b="b" l="l" r="r" t="t"/>
              <a:pathLst>
                <a:path extrusionOk="0" h="4" w="12">
                  <a:moveTo>
                    <a:pt x="1" y="4"/>
                  </a:moveTo>
                  <a:lnTo>
                    <a:pt x="1" y="4"/>
                  </a:ln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33" name="Google Shape;1733;p27"/>
            <p:cNvSpPr/>
            <p:nvPr/>
          </p:nvSpPr>
          <p:spPr>
            <a:xfrm>
              <a:off x="1925752" y="1946065"/>
              <a:ext cx="68" cy="14"/>
            </a:xfrm>
            <a:custGeom>
              <a:rect b="b" l="l" r="r" t="t"/>
              <a:pathLst>
                <a:path extrusionOk="0" h="1" w="5">
                  <a:moveTo>
                    <a:pt x="1"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34" name="Google Shape;1734;p27"/>
            <p:cNvSpPr/>
            <p:nvPr/>
          </p:nvSpPr>
          <p:spPr>
            <a:xfrm>
              <a:off x="1928943" y="1940268"/>
              <a:ext cx="109" cy="14"/>
            </a:xfrm>
            <a:custGeom>
              <a:rect b="b" l="l" r="r" t="t"/>
              <a:pathLst>
                <a:path extrusionOk="0" h="1" w="8">
                  <a:moveTo>
                    <a:pt x="7"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35" name="Google Shape;1735;p27"/>
            <p:cNvSpPr/>
            <p:nvPr/>
          </p:nvSpPr>
          <p:spPr>
            <a:xfrm>
              <a:off x="1925752" y="1940268"/>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36" name="Google Shape;1736;p27"/>
            <p:cNvSpPr/>
            <p:nvPr/>
          </p:nvSpPr>
          <p:spPr>
            <a:xfrm>
              <a:off x="1932880" y="1939181"/>
              <a:ext cx="68" cy="54"/>
            </a:xfrm>
            <a:custGeom>
              <a:rect b="b" l="l" r="r" t="t"/>
              <a:pathLst>
                <a:path extrusionOk="0" h="4" w="5">
                  <a:moveTo>
                    <a:pt x="4"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37" name="Google Shape;1737;p27"/>
            <p:cNvSpPr/>
            <p:nvPr/>
          </p:nvSpPr>
          <p:spPr>
            <a:xfrm>
              <a:off x="1931835" y="1939562"/>
              <a:ext cx="109" cy="54"/>
            </a:xfrm>
            <a:custGeom>
              <a:rect b="b" l="l" r="r" t="t"/>
              <a:pathLst>
                <a:path extrusionOk="0" h="4" w="8">
                  <a:moveTo>
                    <a:pt x="8"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38" name="Google Shape;1738;p27"/>
            <p:cNvSpPr/>
            <p:nvPr/>
          </p:nvSpPr>
          <p:spPr>
            <a:xfrm>
              <a:off x="1925901" y="1946025"/>
              <a:ext cx="109" cy="14"/>
            </a:xfrm>
            <a:custGeom>
              <a:rect b="b" l="l" r="r" t="t"/>
              <a:pathLst>
                <a:path extrusionOk="0" h="1" w="8">
                  <a:moveTo>
                    <a:pt x="0" y="0"/>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39" name="Google Shape;1739;p27"/>
            <p:cNvSpPr/>
            <p:nvPr/>
          </p:nvSpPr>
          <p:spPr>
            <a:xfrm>
              <a:off x="1925521" y="1946120"/>
              <a:ext cx="109" cy="14"/>
            </a:xfrm>
            <a:custGeom>
              <a:rect b="b" l="l" r="r" t="t"/>
              <a:pathLst>
                <a:path extrusionOk="0" h="1" w="8">
                  <a:moveTo>
                    <a:pt x="0" y="0"/>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40" name="Google Shape;1740;p27"/>
            <p:cNvSpPr/>
            <p:nvPr/>
          </p:nvSpPr>
          <p:spPr>
            <a:xfrm>
              <a:off x="1926947" y="1940322"/>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41" name="Google Shape;1741;p27"/>
            <p:cNvSpPr/>
            <p:nvPr/>
          </p:nvSpPr>
          <p:spPr>
            <a:xfrm>
              <a:off x="1925087" y="1946160"/>
              <a:ext cx="258" cy="68"/>
            </a:xfrm>
            <a:custGeom>
              <a:rect b="b" l="l" r="r" t="t"/>
              <a:pathLst>
                <a:path extrusionOk="0" h="5" w="19">
                  <a:moveTo>
                    <a:pt x="1" y="4"/>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42" name="Google Shape;1742;p27"/>
            <p:cNvSpPr/>
            <p:nvPr/>
          </p:nvSpPr>
          <p:spPr>
            <a:xfrm>
              <a:off x="1928033" y="194032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43" name="Google Shape;1743;p27"/>
            <p:cNvSpPr/>
            <p:nvPr/>
          </p:nvSpPr>
          <p:spPr>
            <a:xfrm>
              <a:off x="1926037" y="1946025"/>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44" name="Google Shape;1744;p27"/>
            <p:cNvSpPr/>
            <p:nvPr/>
          </p:nvSpPr>
          <p:spPr>
            <a:xfrm>
              <a:off x="1929893" y="1940132"/>
              <a:ext cx="149" cy="14"/>
            </a:xfrm>
            <a:custGeom>
              <a:rect b="b" l="l" r="r" t="t"/>
              <a:pathLst>
                <a:path extrusionOk="0" h="1" w="11">
                  <a:moveTo>
                    <a:pt x="11"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45" name="Google Shape;1745;p27"/>
            <p:cNvSpPr/>
            <p:nvPr/>
          </p:nvSpPr>
          <p:spPr>
            <a:xfrm>
              <a:off x="1930884" y="1939888"/>
              <a:ext cx="109" cy="14"/>
            </a:xfrm>
            <a:custGeom>
              <a:rect b="b" l="l" r="r" t="t"/>
              <a:pathLst>
                <a:path extrusionOk="0" h="1" w="8">
                  <a:moveTo>
                    <a:pt x="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46" name="Google Shape;1746;p27"/>
            <p:cNvSpPr/>
            <p:nvPr/>
          </p:nvSpPr>
          <p:spPr>
            <a:xfrm>
              <a:off x="1926132" y="1945970"/>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47" name="Google Shape;1747;p27"/>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48" name="Google Shape;1748;p27"/>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49" name="Google Shape;1749;p27"/>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50" name="Google Shape;1750;p27"/>
            <p:cNvSpPr/>
            <p:nvPr/>
          </p:nvSpPr>
          <p:spPr>
            <a:xfrm>
              <a:off x="1944856" y="1949405"/>
              <a:ext cx="68" cy="14"/>
            </a:xfrm>
            <a:custGeom>
              <a:rect b="b" l="l" r="r" t="t"/>
              <a:pathLst>
                <a:path extrusionOk="0" h="1" w="5">
                  <a:moveTo>
                    <a:pt x="1"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51" name="Google Shape;1751;p27"/>
            <p:cNvSpPr/>
            <p:nvPr/>
          </p:nvSpPr>
          <p:spPr>
            <a:xfrm>
              <a:off x="1945141" y="1949500"/>
              <a:ext cx="68" cy="14"/>
            </a:xfrm>
            <a:custGeom>
              <a:rect b="b" l="l" r="r" t="t"/>
              <a:pathLst>
                <a:path extrusionOk="0" h="1" w="5">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52" name="Google Shape;1752;p27"/>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53" name="Google Shape;1753;p27"/>
            <p:cNvSpPr/>
            <p:nvPr/>
          </p:nvSpPr>
          <p:spPr>
            <a:xfrm>
              <a:off x="1927612" y="195058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54" name="Google Shape;1754;p27"/>
            <p:cNvSpPr/>
            <p:nvPr/>
          </p:nvSpPr>
          <p:spPr>
            <a:xfrm>
              <a:off x="1927843" y="1950777"/>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55" name="Google Shape;1755;p27"/>
            <p:cNvSpPr/>
            <p:nvPr/>
          </p:nvSpPr>
          <p:spPr>
            <a:xfrm>
              <a:off x="1944666" y="1949351"/>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56" name="Google Shape;1756;p27"/>
            <p:cNvSpPr/>
            <p:nvPr/>
          </p:nvSpPr>
          <p:spPr>
            <a:xfrm>
              <a:off x="1927802" y="1950736"/>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57" name="Google Shape;1757;p27"/>
            <p:cNvSpPr/>
            <p:nvPr/>
          </p:nvSpPr>
          <p:spPr>
            <a:xfrm>
              <a:off x="1927748" y="195068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58" name="Google Shape;1758;p27"/>
            <p:cNvSpPr/>
            <p:nvPr/>
          </p:nvSpPr>
          <p:spPr>
            <a:xfrm>
              <a:off x="1927137" y="1950546"/>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59" name="Google Shape;1759;p27"/>
            <p:cNvSpPr/>
            <p:nvPr/>
          </p:nvSpPr>
          <p:spPr>
            <a:xfrm>
              <a:off x="1944475" y="1949310"/>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60" name="Google Shape;1760;p27"/>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61" name="Google Shape;1761;p27"/>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62" name="Google Shape;1762;p27"/>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63" name="Google Shape;1763;p27"/>
            <p:cNvSpPr/>
            <p:nvPr/>
          </p:nvSpPr>
          <p:spPr>
            <a:xfrm>
              <a:off x="2074819" y="1958475"/>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64" name="Google Shape;1764;p27"/>
            <p:cNvSpPr/>
            <p:nvPr/>
          </p:nvSpPr>
          <p:spPr>
            <a:xfrm>
              <a:off x="2069972" y="1992704"/>
              <a:ext cx="109" cy="109"/>
            </a:xfrm>
            <a:custGeom>
              <a:rect b="b" l="l" r="r" t="t"/>
              <a:pathLst>
                <a:path extrusionOk="0" h="8" w="8">
                  <a:moveTo>
                    <a:pt x="7"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65" name="Google Shape;1765;p27"/>
            <p:cNvSpPr/>
            <p:nvPr/>
          </p:nvSpPr>
          <p:spPr>
            <a:xfrm>
              <a:off x="2074860" y="1958855"/>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66" name="Google Shape;1766;p27"/>
            <p:cNvSpPr/>
            <p:nvPr/>
          </p:nvSpPr>
          <p:spPr>
            <a:xfrm>
              <a:off x="2074670" y="1957525"/>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67" name="Google Shape;1767;p27"/>
            <p:cNvSpPr/>
            <p:nvPr/>
          </p:nvSpPr>
          <p:spPr>
            <a:xfrm>
              <a:off x="2074385" y="1955678"/>
              <a:ext cx="68" cy="204"/>
            </a:xfrm>
            <a:custGeom>
              <a:rect b="b" l="l" r="r" t="t"/>
              <a:pathLst>
                <a:path extrusionOk="0" h="15" w="5">
                  <a:moveTo>
                    <a:pt x="1" y="0"/>
                  </a:moveTo>
                  <a:lnTo>
                    <a:pt x="4"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68" name="Google Shape;1768;p27"/>
            <p:cNvSpPr/>
            <p:nvPr/>
          </p:nvSpPr>
          <p:spPr>
            <a:xfrm>
              <a:off x="2074480" y="1956384"/>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69" name="Google Shape;1769;p27"/>
            <p:cNvSpPr/>
            <p:nvPr/>
          </p:nvSpPr>
          <p:spPr>
            <a:xfrm>
              <a:off x="2074344" y="1955244"/>
              <a:ext cx="54" cy="258"/>
            </a:xfrm>
            <a:custGeom>
              <a:rect b="b" l="l" r="r" t="t"/>
              <a:pathLst>
                <a:path extrusionOk="0" h="19" w="4">
                  <a:moveTo>
                    <a:pt x="4" y="18"/>
                  </a:moveTo>
                  <a:lnTo>
                    <a:pt x="0" y="1"/>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70" name="Google Shape;1770;p27"/>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71" name="Google Shape;1771;p27"/>
            <p:cNvSpPr/>
            <p:nvPr/>
          </p:nvSpPr>
          <p:spPr>
            <a:xfrm>
              <a:off x="2054141" y="1965983"/>
              <a:ext cx="109" cy="204"/>
            </a:xfrm>
            <a:custGeom>
              <a:rect b="b" l="l" r="r" t="t"/>
              <a:pathLst>
                <a:path extrusionOk="0" h="15" w="8">
                  <a:moveTo>
                    <a:pt x="0" y="1"/>
                  </a:moveTo>
                  <a:lnTo>
                    <a:pt x="7"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72" name="Google Shape;1772;p27"/>
            <p:cNvSpPr/>
            <p:nvPr/>
          </p:nvSpPr>
          <p:spPr>
            <a:xfrm>
              <a:off x="2054331" y="1966323"/>
              <a:ext cx="109" cy="204"/>
            </a:xfrm>
            <a:custGeom>
              <a:rect b="b" l="l" r="r" t="t"/>
              <a:pathLst>
                <a:path extrusionOk="0" h="15" w="8">
                  <a:moveTo>
                    <a:pt x="0" y="0"/>
                  </a:moveTo>
                  <a:lnTo>
                    <a:pt x="7"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73" name="Google Shape;1773;p27"/>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74" name="Google Shape;1774;p27"/>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75" name="Google Shape;1775;p27"/>
            <p:cNvSpPr/>
            <p:nvPr/>
          </p:nvSpPr>
          <p:spPr>
            <a:xfrm>
              <a:off x="2060414" y="1992514"/>
              <a:ext cx="14" cy="774"/>
            </a:xfrm>
            <a:custGeom>
              <a:rect b="b" l="l" r="r" t="t"/>
              <a:pathLst>
                <a:path extrusionOk="0" h="57" w="1">
                  <a:moveTo>
                    <a:pt x="1" y="0"/>
                  </a:moveTo>
                  <a:lnTo>
                    <a:pt x="1" y="5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76" name="Google Shape;1776;p27"/>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77" name="Google Shape;1777;p27"/>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78" name="Google Shape;1778;p27"/>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79" name="Google Shape;1779;p27"/>
            <p:cNvSpPr/>
            <p:nvPr/>
          </p:nvSpPr>
          <p:spPr>
            <a:xfrm>
              <a:off x="2060319" y="1990369"/>
              <a:ext cx="14" cy="638"/>
            </a:xfrm>
            <a:custGeom>
              <a:rect b="b" l="l" r="r" t="t"/>
              <a:pathLst>
                <a:path extrusionOk="0" h="47" w="1">
                  <a:moveTo>
                    <a:pt x="1" y="1"/>
                  </a:moveTo>
                  <a:lnTo>
                    <a:pt x="1" y="4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80" name="Google Shape;1780;p27"/>
            <p:cNvSpPr/>
            <p:nvPr/>
          </p:nvSpPr>
          <p:spPr>
            <a:xfrm>
              <a:off x="2060319" y="1989378"/>
              <a:ext cx="14" cy="584"/>
            </a:xfrm>
            <a:custGeom>
              <a:rect b="b" l="l" r="r" t="t"/>
              <a:pathLst>
                <a:path extrusionOk="0" h="43" w="1">
                  <a:moveTo>
                    <a:pt x="1" y="0"/>
                  </a:moveTo>
                  <a:lnTo>
                    <a:pt x="1" y="4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81" name="Google Shape;1781;p27"/>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82" name="Google Shape;1782;p27"/>
            <p:cNvSpPr/>
            <p:nvPr/>
          </p:nvSpPr>
          <p:spPr>
            <a:xfrm>
              <a:off x="2054806" y="1966934"/>
              <a:ext cx="149" cy="163"/>
            </a:xfrm>
            <a:custGeom>
              <a:rect b="b" l="l" r="r" t="t"/>
              <a:pathLst>
                <a:path extrusionOk="0" h="12" w="11">
                  <a:moveTo>
                    <a:pt x="11"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83" name="Google Shape;1783;p27"/>
            <p:cNvSpPr/>
            <p:nvPr/>
          </p:nvSpPr>
          <p:spPr>
            <a:xfrm>
              <a:off x="2053951" y="1965603"/>
              <a:ext cx="109" cy="204"/>
            </a:xfrm>
            <a:custGeom>
              <a:rect b="b" l="l" r="r" t="t"/>
              <a:pathLst>
                <a:path extrusionOk="0" h="15" w="8">
                  <a:moveTo>
                    <a:pt x="0" y="1"/>
                  </a:moveTo>
                  <a:lnTo>
                    <a:pt x="7"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84" name="Google Shape;1784;p27"/>
            <p:cNvSpPr/>
            <p:nvPr/>
          </p:nvSpPr>
          <p:spPr>
            <a:xfrm>
              <a:off x="2060373" y="1991414"/>
              <a:ext cx="0" cy="679"/>
            </a:xfrm>
            <a:custGeom>
              <a:rect b="b" l="l" r="r" t="t"/>
              <a:pathLst>
                <a:path extrusionOk="0" h="50" w="0">
                  <a:moveTo>
                    <a:pt x="0" y="1"/>
                  </a:moveTo>
                  <a:lnTo>
                    <a:pt x="0" y="5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85" name="Google Shape;1785;p27"/>
            <p:cNvSpPr/>
            <p:nvPr/>
          </p:nvSpPr>
          <p:spPr>
            <a:xfrm>
              <a:off x="2053801" y="1965128"/>
              <a:ext cx="109" cy="258"/>
            </a:xfrm>
            <a:custGeom>
              <a:rect b="b" l="l" r="r" t="t"/>
              <a:pathLst>
                <a:path extrusionOk="0" h="19" w="8">
                  <a:moveTo>
                    <a:pt x="1" y="1"/>
                  </a:moveTo>
                  <a:lnTo>
                    <a:pt x="8"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86" name="Google Shape;1786;p27"/>
            <p:cNvSpPr/>
            <p:nvPr/>
          </p:nvSpPr>
          <p:spPr>
            <a:xfrm>
              <a:off x="2060224" y="1987477"/>
              <a:ext cx="14" cy="584"/>
            </a:xfrm>
            <a:custGeom>
              <a:rect b="b" l="l" r="r" t="t"/>
              <a:pathLst>
                <a:path extrusionOk="0" h="43" w="1">
                  <a:moveTo>
                    <a:pt x="1" y="0"/>
                  </a:moveTo>
                  <a:lnTo>
                    <a:pt x="1" y="4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87" name="Google Shape;1787;p27"/>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88" name="Google Shape;1788;p27"/>
            <p:cNvSpPr/>
            <p:nvPr/>
          </p:nvSpPr>
          <p:spPr>
            <a:xfrm>
              <a:off x="2059939" y="1982820"/>
              <a:ext cx="14" cy="434"/>
            </a:xfrm>
            <a:custGeom>
              <a:rect b="b" l="l" r="r" t="t"/>
              <a:pathLst>
                <a:path extrusionOk="0" h="32" w="1">
                  <a:moveTo>
                    <a:pt x="1" y="0"/>
                  </a:moveTo>
                  <a:lnTo>
                    <a:pt x="1"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89" name="Google Shape;1789;p27"/>
            <p:cNvSpPr/>
            <p:nvPr/>
          </p:nvSpPr>
          <p:spPr>
            <a:xfrm>
              <a:off x="2060088" y="1984435"/>
              <a:ext cx="0" cy="530"/>
            </a:xfrm>
            <a:custGeom>
              <a:rect b="b" l="l" r="r" t="t"/>
              <a:pathLst>
                <a:path extrusionOk="0" h="39" w="0">
                  <a:moveTo>
                    <a:pt x="0" y="0"/>
                  </a:moveTo>
                  <a:lnTo>
                    <a:pt x="0" y="3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90" name="Google Shape;1790;p27"/>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91" name="Google Shape;1791;p27"/>
            <p:cNvSpPr/>
            <p:nvPr/>
          </p:nvSpPr>
          <p:spPr>
            <a:xfrm>
              <a:off x="2060468" y="1993695"/>
              <a:ext cx="54" cy="923"/>
            </a:xfrm>
            <a:custGeom>
              <a:rect b="b" l="l" r="r" t="t"/>
              <a:pathLst>
                <a:path extrusionOk="0" h="68" w="4">
                  <a:moveTo>
                    <a:pt x="0" y="1"/>
                  </a:moveTo>
                  <a:lnTo>
                    <a:pt x="4" y="6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92" name="Google Shape;1792;p27"/>
            <p:cNvSpPr/>
            <p:nvPr/>
          </p:nvSpPr>
          <p:spPr>
            <a:xfrm>
              <a:off x="2060183" y="1986621"/>
              <a:ext cx="0" cy="584"/>
            </a:xfrm>
            <a:custGeom>
              <a:rect b="b" l="l" r="r" t="t"/>
              <a:pathLst>
                <a:path extrusionOk="0" h="43" w="0">
                  <a:moveTo>
                    <a:pt x="0" y="0"/>
                  </a:moveTo>
                  <a:lnTo>
                    <a:pt x="0" y="4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93" name="Google Shape;1793;p27"/>
            <p:cNvSpPr/>
            <p:nvPr/>
          </p:nvSpPr>
          <p:spPr>
            <a:xfrm>
              <a:off x="2060129" y="1985807"/>
              <a:ext cx="14" cy="638"/>
            </a:xfrm>
            <a:custGeom>
              <a:rect b="b" l="l" r="r" t="t"/>
              <a:pathLst>
                <a:path extrusionOk="0" h="47" w="1">
                  <a:moveTo>
                    <a:pt x="1" y="1"/>
                  </a:moveTo>
                  <a:lnTo>
                    <a:pt x="1" y="4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94" name="Google Shape;1794;p27"/>
            <p:cNvSpPr/>
            <p:nvPr/>
          </p:nvSpPr>
          <p:spPr>
            <a:xfrm>
              <a:off x="2060088" y="1985101"/>
              <a:ext cx="0" cy="530"/>
            </a:xfrm>
            <a:custGeom>
              <a:rect b="b" l="l" r="r" t="t"/>
              <a:pathLst>
                <a:path extrusionOk="0" h="39" w="0">
                  <a:moveTo>
                    <a:pt x="0" y="0"/>
                  </a:moveTo>
                  <a:lnTo>
                    <a:pt x="0" y="3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95" name="Google Shape;1795;p27"/>
            <p:cNvSpPr/>
            <p:nvPr/>
          </p:nvSpPr>
          <p:spPr>
            <a:xfrm>
              <a:off x="2054562" y="1966649"/>
              <a:ext cx="109" cy="163"/>
            </a:xfrm>
            <a:custGeom>
              <a:rect b="b" l="l" r="r" t="t"/>
              <a:pathLst>
                <a:path extrusionOk="0" h="12" w="8">
                  <a:moveTo>
                    <a:pt x="1" y="1"/>
                  </a:moveTo>
                  <a:lnTo>
                    <a:pt x="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96" name="Google Shape;1796;p27"/>
            <p:cNvSpPr/>
            <p:nvPr/>
          </p:nvSpPr>
          <p:spPr>
            <a:xfrm>
              <a:off x="2060509" y="1994795"/>
              <a:ext cx="14" cy="530"/>
            </a:xfrm>
            <a:custGeom>
              <a:rect b="b" l="l" r="r" t="t"/>
              <a:pathLst>
                <a:path extrusionOk="0" h="39" w="1">
                  <a:moveTo>
                    <a:pt x="1" y="39"/>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97" name="Google Shape;1797;p27"/>
            <p:cNvSpPr/>
            <p:nvPr/>
          </p:nvSpPr>
          <p:spPr>
            <a:xfrm>
              <a:off x="2055091" y="1967178"/>
              <a:ext cx="149" cy="149"/>
            </a:xfrm>
            <a:custGeom>
              <a:rect b="b" l="l" r="r" t="t"/>
              <a:pathLst>
                <a:path extrusionOk="0" h="11" w="11">
                  <a:moveTo>
                    <a:pt x="0" y="0"/>
                  </a:moveTo>
                  <a:lnTo>
                    <a:pt x="1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98" name="Google Shape;1798;p27"/>
            <p:cNvSpPr/>
            <p:nvPr/>
          </p:nvSpPr>
          <p:spPr>
            <a:xfrm>
              <a:off x="2055376" y="1967463"/>
              <a:ext cx="149" cy="109"/>
            </a:xfrm>
            <a:custGeom>
              <a:rect b="b" l="l" r="r" t="t"/>
              <a:pathLst>
                <a:path extrusionOk="0" h="8" w="11">
                  <a:moveTo>
                    <a:pt x="0" y="0"/>
                  </a:moveTo>
                  <a:lnTo>
                    <a:pt x="1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799" name="Google Shape;1799;p27"/>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00" name="Google Shape;1800;p27"/>
            <p:cNvSpPr/>
            <p:nvPr/>
          </p:nvSpPr>
          <p:spPr>
            <a:xfrm>
              <a:off x="2060278" y="1988427"/>
              <a:ext cx="0" cy="530"/>
            </a:xfrm>
            <a:custGeom>
              <a:rect b="b" l="l" r="r" t="t"/>
              <a:pathLst>
                <a:path extrusionOk="0" h="39" w="0">
                  <a:moveTo>
                    <a:pt x="0" y="0"/>
                  </a:moveTo>
                  <a:lnTo>
                    <a:pt x="0" y="3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01" name="Google Shape;1801;p27"/>
            <p:cNvSpPr/>
            <p:nvPr/>
          </p:nvSpPr>
          <p:spPr>
            <a:xfrm>
              <a:off x="2056137" y="1967884"/>
              <a:ext cx="149" cy="109"/>
            </a:xfrm>
            <a:custGeom>
              <a:rect b="b" l="l" r="r" t="t"/>
              <a:pathLst>
                <a:path extrusionOk="0" h="8" w="11">
                  <a:moveTo>
                    <a:pt x="0" y="1"/>
                  </a:moveTo>
                  <a:lnTo>
                    <a:pt x="1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02" name="Google Shape;1802;p27"/>
            <p:cNvSpPr/>
            <p:nvPr/>
          </p:nvSpPr>
          <p:spPr>
            <a:xfrm>
              <a:off x="2055757" y="1967654"/>
              <a:ext cx="149" cy="109"/>
            </a:xfrm>
            <a:custGeom>
              <a:rect b="b" l="l" r="r" t="t"/>
              <a:pathLst>
                <a:path extrusionOk="0" h="8" w="11">
                  <a:moveTo>
                    <a:pt x="0" y="0"/>
                  </a:moveTo>
                  <a:lnTo>
                    <a:pt x="1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03" name="Google Shape;1803;p27"/>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04" name="Google Shape;1804;p27"/>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05" name="Google Shape;1805;p27"/>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06" name="Google Shape;1806;p27"/>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07" name="Google Shape;1807;p27"/>
            <p:cNvSpPr/>
            <p:nvPr/>
          </p:nvSpPr>
          <p:spPr>
            <a:xfrm>
              <a:off x="2159136" y="1988902"/>
              <a:ext cx="204" cy="299"/>
            </a:xfrm>
            <a:custGeom>
              <a:rect b="b" l="l" r="r" t="t"/>
              <a:pathLst>
                <a:path extrusionOk="0" h="22" w="15">
                  <a:moveTo>
                    <a:pt x="1" y="21"/>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08" name="Google Shape;1808;p27"/>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09" name="Google Shape;1809;p27"/>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10" name="Google Shape;1810;p27"/>
            <p:cNvSpPr/>
            <p:nvPr/>
          </p:nvSpPr>
          <p:spPr>
            <a:xfrm>
              <a:off x="2159611" y="1988332"/>
              <a:ext cx="204" cy="299"/>
            </a:xfrm>
            <a:custGeom>
              <a:rect b="b" l="l" r="r" t="t"/>
              <a:pathLst>
                <a:path extrusionOk="0" h="22" w="15">
                  <a:moveTo>
                    <a:pt x="1" y="21"/>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11" name="Google Shape;1811;p27"/>
            <p:cNvSpPr/>
            <p:nvPr/>
          </p:nvSpPr>
          <p:spPr>
            <a:xfrm>
              <a:off x="2161132" y="1986757"/>
              <a:ext cx="258" cy="258"/>
            </a:xfrm>
            <a:custGeom>
              <a:rect b="b" l="l" r="r" t="t"/>
              <a:pathLst>
                <a:path extrusionOk="0" h="19" w="19">
                  <a:moveTo>
                    <a:pt x="1" y="18"/>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12" name="Google Shape;1812;p27"/>
            <p:cNvSpPr/>
            <p:nvPr/>
          </p:nvSpPr>
          <p:spPr>
            <a:xfrm>
              <a:off x="2160086" y="1987803"/>
              <a:ext cx="258" cy="258"/>
            </a:xfrm>
            <a:custGeom>
              <a:rect b="b" l="l" r="r" t="t"/>
              <a:pathLst>
                <a:path extrusionOk="0" h="19" w="19">
                  <a:moveTo>
                    <a:pt x="1" y="18"/>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13" name="Google Shape;1813;p27"/>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14" name="Google Shape;1814;p27"/>
            <p:cNvSpPr/>
            <p:nvPr/>
          </p:nvSpPr>
          <p:spPr>
            <a:xfrm>
              <a:off x="2160616" y="1987287"/>
              <a:ext cx="244" cy="244"/>
            </a:xfrm>
            <a:custGeom>
              <a:rect b="b" l="l" r="r" t="t"/>
              <a:pathLst>
                <a:path extrusionOk="0" h="18" w="18">
                  <a:moveTo>
                    <a:pt x="0" y="18"/>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15" name="Google Shape;1815;p27"/>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16" name="Google Shape;1816;p27"/>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17" name="Google Shape;1817;p27"/>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18" name="Google Shape;1818;p27"/>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19" name="Google Shape;1819;p27"/>
            <p:cNvSpPr/>
            <p:nvPr/>
          </p:nvSpPr>
          <p:spPr>
            <a:xfrm>
              <a:off x="2115213" y="2000688"/>
              <a:ext cx="14" cy="109"/>
            </a:xfrm>
            <a:custGeom>
              <a:rect b="b" l="l" r="r" t="t"/>
              <a:pathLst>
                <a:path extrusionOk="0" h="8" w="1">
                  <a:moveTo>
                    <a:pt x="1"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20" name="Google Shape;1820;p27"/>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21" name="Google Shape;1821;p27"/>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22" name="Google Shape;1822;p27"/>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23" name="Google Shape;1823;p27"/>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24" name="Google Shape;1824;p27"/>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25" name="Google Shape;1825;p27"/>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26" name="Google Shape;1826;p27"/>
            <p:cNvSpPr/>
            <p:nvPr/>
          </p:nvSpPr>
          <p:spPr>
            <a:xfrm>
              <a:off x="2153718" y="1945875"/>
              <a:ext cx="68" cy="204"/>
            </a:xfrm>
            <a:custGeom>
              <a:rect b="b" l="l" r="r" t="t"/>
              <a:pathLst>
                <a:path extrusionOk="0" h="15" w="5">
                  <a:moveTo>
                    <a:pt x="4"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27" name="Google Shape;1827;p27"/>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28" name="Google Shape;1828;p27"/>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29" name="Google Shape;1829;p27"/>
            <p:cNvSpPr/>
            <p:nvPr/>
          </p:nvSpPr>
          <p:spPr>
            <a:xfrm>
              <a:off x="2115172" y="2000918"/>
              <a:ext cx="14" cy="109"/>
            </a:xfrm>
            <a:custGeom>
              <a:rect b="b" l="l" r="r" t="t"/>
              <a:pathLst>
                <a:path extrusionOk="0" h="8" w="1">
                  <a:moveTo>
                    <a:pt x="0"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30" name="Google Shape;1830;p27"/>
            <p:cNvSpPr/>
            <p:nvPr/>
          </p:nvSpPr>
          <p:spPr>
            <a:xfrm>
              <a:off x="2153487" y="1948645"/>
              <a:ext cx="14" cy="299"/>
            </a:xfrm>
            <a:custGeom>
              <a:rect b="b" l="l" r="r" t="t"/>
              <a:pathLst>
                <a:path extrusionOk="0" h="22" w="1">
                  <a:moveTo>
                    <a:pt x="0" y="2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31" name="Google Shape;1831;p27"/>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32" name="Google Shape;1832;p27"/>
            <p:cNvSpPr/>
            <p:nvPr/>
          </p:nvSpPr>
          <p:spPr>
            <a:xfrm>
              <a:off x="2113597" y="2006825"/>
              <a:ext cx="109" cy="204"/>
            </a:xfrm>
            <a:custGeom>
              <a:rect b="b" l="l" r="r" t="t"/>
              <a:pathLst>
                <a:path extrusionOk="0" h="15" w="8">
                  <a:moveTo>
                    <a:pt x="1" y="14"/>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33" name="Google Shape;1833;p27"/>
            <p:cNvSpPr/>
            <p:nvPr/>
          </p:nvSpPr>
          <p:spPr>
            <a:xfrm>
              <a:off x="2114506" y="2003824"/>
              <a:ext cx="54" cy="244"/>
            </a:xfrm>
            <a:custGeom>
              <a:rect b="b" l="l" r="r" t="t"/>
              <a:pathLst>
                <a:path extrusionOk="0" h="18" w="4">
                  <a:moveTo>
                    <a:pt x="0" y="1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34" name="Google Shape;1834;p27"/>
            <p:cNvSpPr/>
            <p:nvPr/>
          </p:nvSpPr>
          <p:spPr>
            <a:xfrm>
              <a:off x="2115117" y="2001204"/>
              <a:ext cx="14" cy="163"/>
            </a:xfrm>
            <a:custGeom>
              <a:rect b="b" l="l" r="r" t="t"/>
              <a:pathLst>
                <a:path extrusionOk="0" h="12" w="1">
                  <a:moveTo>
                    <a:pt x="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35" name="Google Shape;1835;p27"/>
            <p:cNvSpPr/>
            <p:nvPr/>
          </p:nvSpPr>
          <p:spPr>
            <a:xfrm>
              <a:off x="2113977" y="2005535"/>
              <a:ext cx="109" cy="258"/>
            </a:xfrm>
            <a:custGeom>
              <a:rect b="b" l="l" r="r" t="t"/>
              <a:pathLst>
                <a:path extrusionOk="0" h="19" w="8">
                  <a:moveTo>
                    <a:pt x="1" y="18"/>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36" name="Google Shape;1836;p27"/>
            <p:cNvSpPr/>
            <p:nvPr/>
          </p:nvSpPr>
          <p:spPr>
            <a:xfrm>
              <a:off x="2114602" y="2003254"/>
              <a:ext cx="109" cy="244"/>
            </a:xfrm>
            <a:custGeom>
              <a:rect b="b" l="l" r="r" t="t"/>
              <a:pathLst>
                <a:path extrusionOk="0" h="18" w="8">
                  <a:moveTo>
                    <a:pt x="0" y="18"/>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37" name="Google Shape;1837;p27"/>
            <p:cNvSpPr/>
            <p:nvPr/>
          </p:nvSpPr>
          <p:spPr>
            <a:xfrm>
              <a:off x="2114221" y="2004924"/>
              <a:ext cx="54" cy="299"/>
            </a:xfrm>
            <a:custGeom>
              <a:rect b="b" l="l" r="r" t="t"/>
              <a:pathLst>
                <a:path extrusionOk="0" h="22" w="4">
                  <a:moveTo>
                    <a:pt x="0" y="21"/>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38" name="Google Shape;1838;p27"/>
            <p:cNvSpPr/>
            <p:nvPr/>
          </p:nvSpPr>
          <p:spPr>
            <a:xfrm>
              <a:off x="2113787" y="2006159"/>
              <a:ext cx="109" cy="244"/>
            </a:xfrm>
            <a:custGeom>
              <a:rect b="b" l="l" r="r" t="t"/>
              <a:pathLst>
                <a:path extrusionOk="0" h="18" w="8">
                  <a:moveTo>
                    <a:pt x="1" y="18"/>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39" name="Google Shape;1839;p27"/>
            <p:cNvSpPr/>
            <p:nvPr/>
          </p:nvSpPr>
          <p:spPr>
            <a:xfrm>
              <a:off x="2114316" y="2004353"/>
              <a:ext cx="109" cy="244"/>
            </a:xfrm>
            <a:custGeom>
              <a:rect b="b" l="l" r="r" t="t"/>
              <a:pathLst>
                <a:path extrusionOk="0" h="18" w="8">
                  <a:moveTo>
                    <a:pt x="0" y="18"/>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40" name="Google Shape;1840;p27"/>
            <p:cNvSpPr/>
            <p:nvPr/>
          </p:nvSpPr>
          <p:spPr>
            <a:xfrm>
              <a:off x="2114982" y="2001923"/>
              <a:ext cx="14" cy="204"/>
            </a:xfrm>
            <a:custGeom>
              <a:rect b="b" l="l" r="r" t="t"/>
              <a:pathLst>
                <a:path extrusionOk="0" h="15" w="1">
                  <a:moveTo>
                    <a:pt x="0"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41" name="Google Shape;1841;p27"/>
            <p:cNvSpPr/>
            <p:nvPr/>
          </p:nvSpPr>
          <p:spPr>
            <a:xfrm>
              <a:off x="2114737" y="2002779"/>
              <a:ext cx="68" cy="244"/>
            </a:xfrm>
            <a:custGeom>
              <a:rect b="b" l="l" r="r" t="t"/>
              <a:pathLst>
                <a:path extrusionOk="0" h="18" w="5">
                  <a:moveTo>
                    <a:pt x="1" y="18"/>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42" name="Google Shape;1842;p27"/>
            <p:cNvSpPr/>
            <p:nvPr/>
          </p:nvSpPr>
          <p:spPr>
            <a:xfrm>
              <a:off x="2114832" y="2002344"/>
              <a:ext cx="68" cy="204"/>
            </a:xfrm>
            <a:custGeom>
              <a:rect b="b" l="l" r="r" t="t"/>
              <a:pathLst>
                <a:path extrusionOk="0" h="15" w="5">
                  <a:moveTo>
                    <a:pt x="1" y="15"/>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43" name="Google Shape;1843;p27"/>
            <p:cNvSpPr/>
            <p:nvPr/>
          </p:nvSpPr>
          <p:spPr>
            <a:xfrm>
              <a:off x="2113366" y="2007490"/>
              <a:ext cx="54" cy="204"/>
            </a:xfrm>
            <a:custGeom>
              <a:rect b="b" l="l" r="r" t="t"/>
              <a:pathLst>
                <a:path extrusionOk="0" h="15" w="4">
                  <a:moveTo>
                    <a:pt x="0" y="14"/>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44" name="Google Shape;1844;p27"/>
            <p:cNvSpPr/>
            <p:nvPr/>
          </p:nvSpPr>
          <p:spPr>
            <a:xfrm>
              <a:off x="2115022" y="2001543"/>
              <a:ext cx="68" cy="204"/>
            </a:xfrm>
            <a:custGeom>
              <a:rect b="b" l="l" r="r" t="t"/>
              <a:pathLst>
                <a:path extrusionOk="0" h="15" w="5">
                  <a:moveTo>
                    <a:pt x="1" y="14"/>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45" name="Google Shape;1845;p27"/>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46" name="Google Shape;1846;p27"/>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47" name="Google Shape;1847;p27"/>
            <p:cNvSpPr/>
            <p:nvPr/>
          </p:nvSpPr>
          <p:spPr>
            <a:xfrm>
              <a:off x="2053761" y="1996316"/>
              <a:ext cx="109" cy="244"/>
            </a:xfrm>
            <a:custGeom>
              <a:rect b="b" l="l" r="r" t="t"/>
              <a:pathLst>
                <a:path extrusionOk="0" h="18" w="8">
                  <a:moveTo>
                    <a:pt x="0" y="0"/>
                  </a:moveTo>
                  <a:lnTo>
                    <a:pt x="7"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48" name="Google Shape;1848;p27"/>
            <p:cNvSpPr/>
            <p:nvPr/>
          </p:nvSpPr>
          <p:spPr>
            <a:xfrm>
              <a:off x="2053516" y="1995786"/>
              <a:ext cx="109" cy="258"/>
            </a:xfrm>
            <a:custGeom>
              <a:rect b="b" l="l" r="r" t="t"/>
              <a:pathLst>
                <a:path extrusionOk="0" h="19" w="8">
                  <a:moveTo>
                    <a:pt x="1" y="1"/>
                  </a:moveTo>
                  <a:lnTo>
                    <a:pt x="8"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49" name="Google Shape;1849;p27"/>
            <p:cNvSpPr/>
            <p:nvPr/>
          </p:nvSpPr>
          <p:spPr>
            <a:xfrm>
              <a:off x="2052905" y="1993980"/>
              <a:ext cx="54" cy="204"/>
            </a:xfrm>
            <a:custGeom>
              <a:rect b="b" l="l" r="r" t="t"/>
              <a:pathLst>
                <a:path extrusionOk="0" h="15" w="4">
                  <a:moveTo>
                    <a:pt x="0" y="1"/>
                  </a:moveTo>
                  <a:lnTo>
                    <a:pt x="4"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50" name="Google Shape;1850;p27"/>
            <p:cNvSpPr/>
            <p:nvPr/>
          </p:nvSpPr>
          <p:spPr>
            <a:xfrm>
              <a:off x="2053326" y="1995175"/>
              <a:ext cx="68" cy="244"/>
            </a:xfrm>
            <a:custGeom>
              <a:rect b="b" l="l" r="r" t="t"/>
              <a:pathLst>
                <a:path extrusionOk="0" h="18" w="5">
                  <a:moveTo>
                    <a:pt x="1" y="0"/>
                  </a:moveTo>
                  <a:lnTo>
                    <a:pt x="4"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51" name="Google Shape;1851;p27"/>
            <p:cNvSpPr/>
            <p:nvPr/>
          </p:nvSpPr>
          <p:spPr>
            <a:xfrm>
              <a:off x="2053095" y="1994605"/>
              <a:ext cx="109" cy="244"/>
            </a:xfrm>
            <a:custGeom>
              <a:rect b="b" l="l" r="r" t="t"/>
              <a:pathLst>
                <a:path extrusionOk="0" h="18" w="8">
                  <a:moveTo>
                    <a:pt x="0" y="0"/>
                  </a:moveTo>
                  <a:lnTo>
                    <a:pt x="7"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52" name="Google Shape;1852;p27"/>
            <p:cNvSpPr/>
            <p:nvPr/>
          </p:nvSpPr>
          <p:spPr>
            <a:xfrm>
              <a:off x="2054277" y="1997497"/>
              <a:ext cx="109" cy="258"/>
            </a:xfrm>
            <a:custGeom>
              <a:rect b="b" l="l" r="r" t="t"/>
              <a:pathLst>
                <a:path extrusionOk="0" h="19" w="8">
                  <a:moveTo>
                    <a:pt x="1" y="1"/>
                  </a:moveTo>
                  <a:lnTo>
                    <a:pt x="8"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53" name="Google Shape;1853;p27"/>
            <p:cNvSpPr/>
            <p:nvPr/>
          </p:nvSpPr>
          <p:spPr>
            <a:xfrm>
              <a:off x="2053992" y="1996927"/>
              <a:ext cx="163" cy="299"/>
            </a:xfrm>
            <a:custGeom>
              <a:rect b="b" l="l" r="r" t="t"/>
              <a:pathLst>
                <a:path extrusionOk="0" h="22" w="12">
                  <a:moveTo>
                    <a:pt x="1" y="1"/>
                  </a:moveTo>
                  <a:lnTo>
                    <a:pt x="11"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54" name="Google Shape;1854;p27"/>
            <p:cNvSpPr/>
            <p:nvPr/>
          </p:nvSpPr>
          <p:spPr>
            <a:xfrm>
              <a:off x="2054467" y="1997931"/>
              <a:ext cx="109" cy="204"/>
            </a:xfrm>
            <a:custGeom>
              <a:rect b="b" l="l" r="r" t="t"/>
              <a:pathLst>
                <a:path extrusionOk="0" h="15" w="8">
                  <a:moveTo>
                    <a:pt x="1" y="0"/>
                  </a:moveTo>
                  <a:lnTo>
                    <a:pt x="8"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55" name="Google Shape;1855;p27"/>
            <p:cNvSpPr/>
            <p:nvPr/>
          </p:nvSpPr>
          <p:spPr>
            <a:xfrm>
              <a:off x="2048004" y="1965087"/>
              <a:ext cx="14" cy="54"/>
            </a:xfrm>
            <a:custGeom>
              <a:rect b="b" l="l" r="r" t="t"/>
              <a:pathLst>
                <a:path extrusionOk="0" h="4" w="1">
                  <a:moveTo>
                    <a:pt x="1"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56" name="Google Shape;1856;p27"/>
            <p:cNvSpPr/>
            <p:nvPr/>
          </p:nvSpPr>
          <p:spPr>
            <a:xfrm>
              <a:off x="2047909" y="1964897"/>
              <a:ext cx="14" cy="54"/>
            </a:xfrm>
            <a:custGeom>
              <a:rect b="b" l="l" r="r" t="t"/>
              <a:pathLst>
                <a:path extrusionOk="0" h="4" w="1">
                  <a:moveTo>
                    <a:pt x="1"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57" name="Google Shape;1857;p27"/>
            <p:cNvSpPr/>
            <p:nvPr/>
          </p:nvSpPr>
          <p:spPr>
            <a:xfrm>
              <a:off x="2048343" y="1965563"/>
              <a:ext cx="54" cy="54"/>
            </a:xfrm>
            <a:custGeom>
              <a:rect b="b" l="l" r="r" t="t"/>
              <a:pathLst>
                <a:path extrusionOk="0" h="4" w="4">
                  <a:moveTo>
                    <a:pt x="4"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58" name="Google Shape;1858;p27"/>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59" name="Google Shape;1859;p27"/>
            <p:cNvSpPr/>
            <p:nvPr/>
          </p:nvSpPr>
          <p:spPr>
            <a:xfrm>
              <a:off x="2052376" y="1991849"/>
              <a:ext cx="68" cy="244"/>
            </a:xfrm>
            <a:custGeom>
              <a:rect b="b" l="l" r="r" t="t"/>
              <a:pathLst>
                <a:path extrusionOk="0" h="18" w="5">
                  <a:moveTo>
                    <a:pt x="1" y="0"/>
                  </a:moveTo>
                  <a:lnTo>
                    <a:pt x="4"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60" name="Google Shape;1860;p27"/>
            <p:cNvSpPr/>
            <p:nvPr/>
          </p:nvSpPr>
          <p:spPr>
            <a:xfrm>
              <a:off x="2047393" y="1963472"/>
              <a:ext cx="14" cy="109"/>
            </a:xfrm>
            <a:custGeom>
              <a:rect b="b" l="l" r="r" t="t"/>
              <a:pathLst>
                <a:path extrusionOk="0" h="8" w="1">
                  <a:moveTo>
                    <a:pt x="0"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61" name="Google Shape;1861;p27"/>
            <p:cNvSpPr/>
            <p:nvPr/>
          </p:nvSpPr>
          <p:spPr>
            <a:xfrm>
              <a:off x="2047773" y="1964612"/>
              <a:ext cx="54" cy="109"/>
            </a:xfrm>
            <a:custGeom>
              <a:rect b="b" l="l" r="r" t="t"/>
              <a:pathLst>
                <a:path extrusionOk="0" h="8" w="4">
                  <a:moveTo>
                    <a:pt x="0" y="0"/>
                  </a:moveTo>
                  <a:lnTo>
                    <a:pt x="4"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62" name="Google Shape;1862;p27"/>
            <p:cNvSpPr/>
            <p:nvPr/>
          </p:nvSpPr>
          <p:spPr>
            <a:xfrm>
              <a:off x="2047529" y="1963947"/>
              <a:ext cx="14" cy="109"/>
            </a:xfrm>
            <a:custGeom>
              <a:rect b="b" l="l" r="r" t="t"/>
              <a:pathLst>
                <a:path extrusionOk="0" h="8" w="1">
                  <a:moveTo>
                    <a:pt x="1"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63" name="Google Shape;1863;p27"/>
            <p:cNvSpPr/>
            <p:nvPr/>
          </p:nvSpPr>
          <p:spPr>
            <a:xfrm>
              <a:off x="2047678" y="1964273"/>
              <a:ext cx="14" cy="109"/>
            </a:xfrm>
            <a:custGeom>
              <a:rect b="b" l="l" r="r" t="t"/>
              <a:pathLst>
                <a:path extrusionOk="0" h="8" w="1">
                  <a:moveTo>
                    <a:pt x="0"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64" name="Google Shape;1864;p27"/>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65" name="Google Shape;1865;p27"/>
            <p:cNvSpPr/>
            <p:nvPr/>
          </p:nvSpPr>
          <p:spPr>
            <a:xfrm>
              <a:off x="2048153" y="1965318"/>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66" name="Google Shape;1866;p27"/>
            <p:cNvSpPr/>
            <p:nvPr/>
          </p:nvSpPr>
          <p:spPr>
            <a:xfrm>
              <a:off x="2048438" y="1965658"/>
              <a:ext cx="54" cy="54"/>
            </a:xfrm>
            <a:custGeom>
              <a:rect b="b" l="l" r="r" t="t"/>
              <a:pathLst>
                <a:path extrusionOk="0" h="4" w="4">
                  <a:moveTo>
                    <a:pt x="0" y="0"/>
                  </a:move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67" name="Google Shape;1867;p27"/>
            <p:cNvSpPr/>
            <p:nvPr/>
          </p:nvSpPr>
          <p:spPr>
            <a:xfrm>
              <a:off x="2047298" y="1962942"/>
              <a:ext cx="14" cy="163"/>
            </a:xfrm>
            <a:custGeom>
              <a:rect b="b" l="l" r="r" t="t"/>
              <a:pathLst>
                <a:path extrusionOk="0" h="12" w="1">
                  <a:moveTo>
                    <a:pt x="0"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68" name="Google Shape;1868;p27"/>
            <p:cNvSpPr/>
            <p:nvPr/>
          </p:nvSpPr>
          <p:spPr>
            <a:xfrm>
              <a:off x="2052661" y="1993179"/>
              <a:ext cx="68" cy="204"/>
            </a:xfrm>
            <a:custGeom>
              <a:rect b="b" l="l" r="r" t="t"/>
              <a:pathLst>
                <a:path extrusionOk="0" h="15" w="5">
                  <a:moveTo>
                    <a:pt x="1" y="0"/>
                  </a:moveTo>
                  <a:lnTo>
                    <a:pt x="4"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69" name="Google Shape;1869;p27"/>
            <p:cNvSpPr/>
            <p:nvPr/>
          </p:nvSpPr>
          <p:spPr>
            <a:xfrm>
              <a:off x="2048574" y="1965753"/>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70" name="Google Shape;1870;p27"/>
            <p:cNvSpPr/>
            <p:nvPr/>
          </p:nvSpPr>
          <p:spPr>
            <a:xfrm>
              <a:off x="2052525" y="1992514"/>
              <a:ext cx="54" cy="204"/>
            </a:xfrm>
            <a:custGeom>
              <a:rect b="b" l="l" r="r" t="t"/>
              <a:pathLst>
                <a:path extrusionOk="0" h="15" w="4">
                  <a:moveTo>
                    <a:pt x="0" y="0"/>
                  </a:moveTo>
                  <a:lnTo>
                    <a:pt x="4"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71" name="Google Shape;1871;p27"/>
            <p:cNvSpPr/>
            <p:nvPr/>
          </p:nvSpPr>
          <p:spPr>
            <a:xfrm>
              <a:off x="2047149" y="1962426"/>
              <a:ext cx="68" cy="204"/>
            </a:xfrm>
            <a:custGeom>
              <a:rect b="b" l="l" r="r" t="t"/>
              <a:pathLst>
                <a:path extrusionOk="0" h="15" w="5">
                  <a:moveTo>
                    <a:pt x="1" y="0"/>
                  </a:moveTo>
                  <a:lnTo>
                    <a:pt x="4"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72" name="Google Shape;1872;p27"/>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73" name="Google Shape;1873;p27"/>
            <p:cNvSpPr/>
            <p:nvPr/>
          </p:nvSpPr>
          <p:spPr>
            <a:xfrm>
              <a:off x="2048248" y="1965468"/>
              <a:ext cx="54" cy="54"/>
            </a:xfrm>
            <a:custGeom>
              <a:rect b="b" l="l" r="r" t="t"/>
              <a:pathLst>
                <a:path extrusionOk="0" h="4" w="4">
                  <a:moveTo>
                    <a:pt x="0" y="0"/>
                  </a:move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74" name="Google Shape;1874;p27"/>
            <p:cNvSpPr/>
            <p:nvPr/>
          </p:nvSpPr>
          <p:spPr>
            <a:xfrm>
              <a:off x="2030082" y="1976927"/>
              <a:ext cx="68" cy="339"/>
            </a:xfrm>
            <a:custGeom>
              <a:rect b="b" l="l" r="r" t="t"/>
              <a:pathLst>
                <a:path extrusionOk="0" h="25" w="5">
                  <a:moveTo>
                    <a:pt x="4" y="25"/>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75" name="Google Shape;1875;p27"/>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76" name="Google Shape;1876;p27"/>
            <p:cNvSpPr/>
            <p:nvPr/>
          </p:nvSpPr>
          <p:spPr>
            <a:xfrm>
              <a:off x="2029756" y="1975203"/>
              <a:ext cx="109" cy="394"/>
            </a:xfrm>
            <a:custGeom>
              <a:rect b="b" l="l" r="r" t="t"/>
              <a:pathLst>
                <a:path extrusionOk="0" h="29" w="8">
                  <a:moveTo>
                    <a:pt x="7" y="29"/>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77" name="Google Shape;1877;p27"/>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78" name="Google Shape;1878;p27"/>
            <p:cNvSpPr/>
            <p:nvPr/>
          </p:nvSpPr>
          <p:spPr>
            <a:xfrm>
              <a:off x="2028561" y="2003444"/>
              <a:ext cx="14" cy="204"/>
            </a:xfrm>
            <a:custGeom>
              <a:rect b="b" l="l" r="r" t="t"/>
              <a:pathLst>
                <a:path extrusionOk="0" h="15" w="1">
                  <a:moveTo>
                    <a:pt x="1" y="0"/>
                  </a:move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79" name="Google Shape;1879;p27"/>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80" name="Google Shape;1880;p27"/>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81" name="Google Shape;1881;p27"/>
            <p:cNvSpPr/>
            <p:nvPr/>
          </p:nvSpPr>
          <p:spPr>
            <a:xfrm>
              <a:off x="2030231" y="1977728"/>
              <a:ext cx="54" cy="353"/>
            </a:xfrm>
            <a:custGeom>
              <a:rect b="b" l="l" r="r" t="t"/>
              <a:pathLst>
                <a:path extrusionOk="0" h="26" w="4">
                  <a:moveTo>
                    <a:pt x="4" y="2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82" name="Google Shape;1882;p27"/>
            <p:cNvSpPr/>
            <p:nvPr/>
          </p:nvSpPr>
          <p:spPr>
            <a:xfrm>
              <a:off x="2030747" y="1981530"/>
              <a:ext cx="14" cy="163"/>
            </a:xfrm>
            <a:custGeom>
              <a:rect b="b" l="l" r="r" t="t"/>
              <a:pathLst>
                <a:path extrusionOk="0" h="12" w="1">
                  <a:moveTo>
                    <a:pt x="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83" name="Google Shape;1883;p27"/>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84" name="Google Shape;1884;p27"/>
            <p:cNvSpPr/>
            <p:nvPr/>
          </p:nvSpPr>
          <p:spPr>
            <a:xfrm>
              <a:off x="2030557" y="1979914"/>
              <a:ext cx="68" cy="299"/>
            </a:xfrm>
            <a:custGeom>
              <a:rect b="b" l="l" r="r" t="t"/>
              <a:pathLst>
                <a:path extrusionOk="0" h="22" w="5">
                  <a:moveTo>
                    <a:pt x="4" y="22"/>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85" name="Google Shape;1885;p27"/>
            <p:cNvSpPr/>
            <p:nvPr/>
          </p:nvSpPr>
          <p:spPr>
            <a:xfrm>
              <a:off x="2029281" y="1973397"/>
              <a:ext cx="109" cy="394"/>
            </a:xfrm>
            <a:custGeom>
              <a:rect b="b" l="l" r="r" t="t"/>
              <a:pathLst>
                <a:path extrusionOk="0" h="29" w="8">
                  <a:moveTo>
                    <a:pt x="7" y="29"/>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86" name="Google Shape;1886;p27"/>
            <p:cNvSpPr/>
            <p:nvPr/>
          </p:nvSpPr>
          <p:spPr>
            <a:xfrm>
              <a:off x="2030367" y="1978488"/>
              <a:ext cx="68" cy="353"/>
            </a:xfrm>
            <a:custGeom>
              <a:rect b="b" l="l" r="r" t="t"/>
              <a:pathLst>
                <a:path extrusionOk="0" h="26" w="5">
                  <a:moveTo>
                    <a:pt x="4" y="2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87" name="Google Shape;1887;p27"/>
            <p:cNvSpPr/>
            <p:nvPr/>
          </p:nvSpPr>
          <p:spPr>
            <a:xfrm>
              <a:off x="2029511" y="1974306"/>
              <a:ext cx="109" cy="394"/>
            </a:xfrm>
            <a:custGeom>
              <a:rect b="b" l="l" r="r" t="t"/>
              <a:pathLst>
                <a:path extrusionOk="0" h="29" w="8">
                  <a:moveTo>
                    <a:pt x="8" y="28"/>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88" name="Google Shape;1888;p27"/>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89" name="Google Shape;1889;p27"/>
            <p:cNvSpPr/>
            <p:nvPr/>
          </p:nvSpPr>
          <p:spPr>
            <a:xfrm>
              <a:off x="2030462" y="1979249"/>
              <a:ext cx="68" cy="299"/>
            </a:xfrm>
            <a:custGeom>
              <a:rect b="b" l="l" r="r" t="t"/>
              <a:pathLst>
                <a:path extrusionOk="0" h="22" w="5">
                  <a:moveTo>
                    <a:pt x="4" y="22"/>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90" name="Google Shape;1890;p27"/>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91" name="Google Shape;1891;p27"/>
            <p:cNvSpPr/>
            <p:nvPr/>
          </p:nvSpPr>
          <p:spPr>
            <a:xfrm>
              <a:off x="2028995" y="1972541"/>
              <a:ext cx="109" cy="394"/>
            </a:xfrm>
            <a:custGeom>
              <a:rect b="b" l="l" r="r" t="t"/>
              <a:pathLst>
                <a:path extrusionOk="0" h="29" w="8">
                  <a:moveTo>
                    <a:pt x="7" y="29"/>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92" name="Google Shape;1892;p27"/>
            <p:cNvSpPr/>
            <p:nvPr/>
          </p:nvSpPr>
          <p:spPr>
            <a:xfrm>
              <a:off x="2029892" y="1976072"/>
              <a:ext cx="109" cy="339"/>
            </a:xfrm>
            <a:custGeom>
              <a:rect b="b" l="l" r="r" t="t"/>
              <a:pathLst>
                <a:path extrusionOk="0" h="25" w="8">
                  <a:moveTo>
                    <a:pt x="8" y="25"/>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93" name="Google Shape;1893;p27"/>
            <p:cNvSpPr/>
            <p:nvPr/>
          </p:nvSpPr>
          <p:spPr>
            <a:xfrm>
              <a:off x="2028425" y="1970885"/>
              <a:ext cx="54" cy="204"/>
            </a:xfrm>
            <a:custGeom>
              <a:rect b="b" l="l" r="r" t="t"/>
              <a:pathLst>
                <a:path extrusionOk="0" h="15" w="4">
                  <a:moveTo>
                    <a:pt x="4"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94" name="Google Shape;1894;p27"/>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95" name="Google Shape;1895;p27"/>
            <p:cNvSpPr/>
            <p:nvPr/>
          </p:nvSpPr>
          <p:spPr>
            <a:xfrm>
              <a:off x="2028710" y="1971686"/>
              <a:ext cx="109" cy="353"/>
            </a:xfrm>
            <a:custGeom>
              <a:rect b="b" l="l" r="r" t="t"/>
              <a:pathLst>
                <a:path extrusionOk="0" h="26" w="8">
                  <a:moveTo>
                    <a:pt x="7" y="2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96" name="Google Shape;1896;p27"/>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97" name="Google Shape;1897;p27"/>
            <p:cNvSpPr/>
            <p:nvPr/>
          </p:nvSpPr>
          <p:spPr>
            <a:xfrm>
              <a:off x="1956464" y="1952582"/>
              <a:ext cx="244" cy="14"/>
            </a:xfrm>
            <a:custGeom>
              <a:rect b="b" l="l" r="r" t="t"/>
              <a:pathLst>
                <a:path extrusionOk="0" h="1" w="18">
                  <a:moveTo>
                    <a:pt x="18"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98" name="Google Shape;1898;p27"/>
            <p:cNvSpPr/>
            <p:nvPr/>
          </p:nvSpPr>
          <p:spPr>
            <a:xfrm>
              <a:off x="1957510" y="195258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899" name="Google Shape;1899;p27"/>
            <p:cNvSpPr/>
            <p:nvPr/>
          </p:nvSpPr>
          <p:spPr>
            <a:xfrm>
              <a:off x="1953898" y="1952352"/>
              <a:ext cx="149" cy="14"/>
            </a:xfrm>
            <a:custGeom>
              <a:rect b="b" l="l" r="r" t="t"/>
              <a:pathLst>
                <a:path extrusionOk="0" h="1" w="11">
                  <a:moveTo>
                    <a:pt x="11"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00" name="Google Shape;1900;p27"/>
            <p:cNvSpPr/>
            <p:nvPr/>
          </p:nvSpPr>
          <p:spPr>
            <a:xfrm>
              <a:off x="1953138" y="1952162"/>
              <a:ext cx="244" cy="54"/>
            </a:xfrm>
            <a:custGeom>
              <a:rect b="b" l="l" r="r" t="t"/>
              <a:pathLst>
                <a:path extrusionOk="0" h="4" w="18">
                  <a:moveTo>
                    <a:pt x="18"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01" name="Google Shape;1901;p27"/>
            <p:cNvSpPr/>
            <p:nvPr/>
          </p:nvSpPr>
          <p:spPr>
            <a:xfrm>
              <a:off x="1951997" y="1951822"/>
              <a:ext cx="149" cy="68"/>
            </a:xfrm>
            <a:custGeom>
              <a:rect b="b" l="l" r="r" t="t"/>
              <a:pathLst>
                <a:path extrusionOk="0" h="5" w="11">
                  <a:moveTo>
                    <a:pt x="11"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02" name="Google Shape;1902;p27"/>
            <p:cNvSpPr/>
            <p:nvPr/>
          </p:nvSpPr>
          <p:spPr>
            <a:xfrm>
              <a:off x="1952513" y="1952012"/>
              <a:ext cx="204" cy="68"/>
            </a:xfrm>
            <a:custGeom>
              <a:rect b="b" l="l" r="r" t="t"/>
              <a:pathLst>
                <a:path extrusionOk="0" h="5" w="15">
                  <a:moveTo>
                    <a:pt x="15"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03" name="Google Shape;1903;p27"/>
            <p:cNvSpPr/>
            <p:nvPr/>
          </p:nvSpPr>
          <p:spPr>
            <a:xfrm>
              <a:off x="1955650" y="1952542"/>
              <a:ext cx="204" cy="14"/>
            </a:xfrm>
            <a:custGeom>
              <a:rect b="b" l="l" r="r" t="t"/>
              <a:pathLst>
                <a:path extrusionOk="0" h="1" w="15">
                  <a:moveTo>
                    <a:pt x="15"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04" name="Google Shape;1904;p27"/>
            <p:cNvSpPr/>
            <p:nvPr/>
          </p:nvSpPr>
          <p:spPr>
            <a:xfrm>
              <a:off x="1958026" y="1952582"/>
              <a:ext cx="353" cy="14"/>
            </a:xfrm>
            <a:custGeom>
              <a:rect b="b" l="l" r="r" t="t"/>
              <a:pathLst>
                <a:path extrusionOk="0" h="1" w="26">
                  <a:moveTo>
                    <a:pt x="25"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05" name="Google Shape;1905;p27"/>
            <p:cNvSpPr/>
            <p:nvPr/>
          </p:nvSpPr>
          <p:spPr>
            <a:xfrm>
              <a:off x="1958745" y="1952542"/>
              <a:ext cx="339" cy="14"/>
            </a:xfrm>
            <a:custGeom>
              <a:rect b="b" l="l" r="r" t="t"/>
              <a:pathLst>
                <a:path extrusionOk="0" h="1" w="25">
                  <a:moveTo>
                    <a:pt x="25"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06" name="Google Shape;1906;p27"/>
            <p:cNvSpPr/>
            <p:nvPr/>
          </p:nvSpPr>
          <p:spPr>
            <a:xfrm>
              <a:off x="1960972" y="1952202"/>
              <a:ext cx="543" cy="109"/>
            </a:xfrm>
            <a:custGeom>
              <a:rect b="b" l="l" r="r" t="t"/>
              <a:pathLst>
                <a:path extrusionOk="0" h="8" w="40">
                  <a:moveTo>
                    <a:pt x="39"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07" name="Google Shape;1907;p27"/>
            <p:cNvSpPr/>
            <p:nvPr/>
          </p:nvSpPr>
          <p:spPr>
            <a:xfrm>
              <a:off x="1959451" y="1952487"/>
              <a:ext cx="353" cy="68"/>
            </a:xfrm>
            <a:custGeom>
              <a:rect b="b" l="l" r="r" t="t"/>
              <a:pathLst>
                <a:path extrusionOk="0" h="5" w="26">
                  <a:moveTo>
                    <a:pt x="25"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08" name="Google Shape;1908;p27"/>
            <p:cNvSpPr/>
            <p:nvPr/>
          </p:nvSpPr>
          <p:spPr>
            <a:xfrm>
              <a:off x="1960171" y="1952392"/>
              <a:ext cx="394" cy="68"/>
            </a:xfrm>
            <a:custGeom>
              <a:rect b="b" l="l" r="r" t="t"/>
              <a:pathLst>
                <a:path extrusionOk="0" h="5" w="29">
                  <a:moveTo>
                    <a:pt x="28"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09" name="Google Shape;1909;p27"/>
            <p:cNvSpPr/>
            <p:nvPr/>
          </p:nvSpPr>
          <p:spPr>
            <a:xfrm>
              <a:off x="1961732" y="1952067"/>
              <a:ext cx="448" cy="109"/>
            </a:xfrm>
            <a:custGeom>
              <a:rect b="b" l="l" r="r" t="t"/>
              <a:pathLst>
                <a:path extrusionOk="0" h="8" w="33">
                  <a:moveTo>
                    <a:pt x="32"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10" name="Google Shape;1910;p27"/>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11" name="Google Shape;1911;p27"/>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12" name="Google Shape;1912;p27"/>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13" name="Google Shape;1913;p27"/>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14" name="Google Shape;1914;p27"/>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15" name="Google Shape;1915;p27"/>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16" name="Google Shape;1916;p27"/>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17" name="Google Shape;1917;p27"/>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18" name="Google Shape;1918;p27"/>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19" name="Google Shape;1919;p27"/>
            <p:cNvSpPr/>
            <p:nvPr/>
          </p:nvSpPr>
          <p:spPr>
            <a:xfrm>
              <a:off x="1946865" y="1950206"/>
              <a:ext cx="0" cy="68"/>
            </a:xfrm>
            <a:custGeom>
              <a:rect b="b" l="l" r="r" t="t"/>
              <a:pathLst>
                <a:path extrusionOk="0" h="5" w="0">
                  <a:moveTo>
                    <a:pt x="0" y="1"/>
                  </a:moveTo>
                  <a:lnTo>
                    <a:pt x="0" y="4"/>
                  </a:ln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20" name="Google Shape;1920;p27"/>
            <p:cNvSpPr/>
            <p:nvPr/>
          </p:nvSpPr>
          <p:spPr>
            <a:xfrm>
              <a:off x="1946960" y="1949595"/>
              <a:ext cx="0" cy="109"/>
            </a:xfrm>
            <a:custGeom>
              <a:rect b="b" l="l" r="r" t="t"/>
              <a:pathLst>
                <a:path extrusionOk="0" h="8" w="0">
                  <a:moveTo>
                    <a:pt x="0"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21" name="Google Shape;1921;p27"/>
            <p:cNvSpPr/>
            <p:nvPr/>
          </p:nvSpPr>
          <p:spPr>
            <a:xfrm>
              <a:off x="1987217" y="1973261"/>
              <a:ext cx="109" cy="109"/>
            </a:xfrm>
            <a:custGeom>
              <a:rect b="b" l="l" r="r" t="t"/>
              <a:pathLst>
                <a:path extrusionOk="0" h="8" w="8">
                  <a:moveTo>
                    <a:pt x="7"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22" name="Google Shape;1922;p27"/>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23" name="Google Shape;1923;p27"/>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24" name="Google Shape;1924;p27"/>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25" name="Google Shape;1925;p27"/>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26" name="Google Shape;1926;p27"/>
            <p:cNvSpPr/>
            <p:nvPr/>
          </p:nvSpPr>
          <p:spPr>
            <a:xfrm>
              <a:off x="1986878" y="1967789"/>
              <a:ext cx="68" cy="258"/>
            </a:xfrm>
            <a:custGeom>
              <a:rect b="b" l="l" r="r" t="t"/>
              <a:pathLst>
                <a:path extrusionOk="0" h="19" w="5">
                  <a:moveTo>
                    <a:pt x="1" y="1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27" name="Google Shape;1927;p27"/>
            <p:cNvSpPr/>
            <p:nvPr/>
          </p:nvSpPr>
          <p:spPr>
            <a:xfrm>
              <a:off x="1986742" y="1968319"/>
              <a:ext cx="54" cy="244"/>
            </a:xfrm>
            <a:custGeom>
              <a:rect b="b" l="l" r="r" t="t"/>
              <a:pathLst>
                <a:path extrusionOk="0" h="18" w="4">
                  <a:moveTo>
                    <a:pt x="0" y="18"/>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28" name="Google Shape;1928;p27"/>
            <p:cNvSpPr/>
            <p:nvPr/>
          </p:nvSpPr>
          <p:spPr>
            <a:xfrm>
              <a:off x="1986457" y="1971211"/>
              <a:ext cx="14" cy="204"/>
            </a:xfrm>
            <a:custGeom>
              <a:rect b="b" l="l" r="r" t="t"/>
              <a:pathLst>
                <a:path extrusionOk="0" h="15" w="1">
                  <a:moveTo>
                    <a:pt x="0" y="1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29" name="Google Shape;1929;p27"/>
            <p:cNvSpPr/>
            <p:nvPr/>
          </p:nvSpPr>
          <p:spPr>
            <a:xfrm>
              <a:off x="1986688" y="1968835"/>
              <a:ext cx="14" cy="258"/>
            </a:xfrm>
            <a:custGeom>
              <a:rect b="b" l="l" r="r" t="t"/>
              <a:pathLst>
                <a:path extrusionOk="0" h="19" w="1">
                  <a:moveTo>
                    <a:pt x="1" y="1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30" name="Google Shape;1930;p27"/>
            <p:cNvSpPr/>
            <p:nvPr/>
          </p:nvSpPr>
          <p:spPr>
            <a:xfrm>
              <a:off x="1986457" y="1970736"/>
              <a:ext cx="14" cy="258"/>
            </a:xfrm>
            <a:custGeom>
              <a:rect b="b" l="l" r="r" t="t"/>
              <a:pathLst>
                <a:path extrusionOk="0" h="19" w="1">
                  <a:moveTo>
                    <a:pt x="0" y="1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31" name="Google Shape;1931;p27"/>
            <p:cNvSpPr/>
            <p:nvPr/>
          </p:nvSpPr>
          <p:spPr>
            <a:xfrm>
              <a:off x="1986973" y="1967273"/>
              <a:ext cx="68" cy="244"/>
            </a:xfrm>
            <a:custGeom>
              <a:rect b="b" l="l" r="r" t="t"/>
              <a:pathLst>
                <a:path extrusionOk="0" h="18" w="5">
                  <a:moveTo>
                    <a:pt x="1" y="18"/>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32" name="Google Shape;1932;p27"/>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33" name="Google Shape;1933;p27"/>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34" name="Google Shape;1934;p27"/>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35" name="Google Shape;1935;p27"/>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36" name="Google Shape;1936;p27"/>
            <p:cNvSpPr/>
            <p:nvPr/>
          </p:nvSpPr>
          <p:spPr>
            <a:xfrm>
              <a:off x="1986593" y="1969310"/>
              <a:ext cx="68" cy="258"/>
            </a:xfrm>
            <a:custGeom>
              <a:rect b="b" l="l" r="r" t="t"/>
              <a:pathLst>
                <a:path extrusionOk="0" h="19" w="5">
                  <a:moveTo>
                    <a:pt x="1" y="1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37" name="Google Shape;1937;p27"/>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38" name="Google Shape;1938;p27"/>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39" name="Google Shape;1939;p27"/>
            <p:cNvSpPr/>
            <p:nvPr/>
          </p:nvSpPr>
          <p:spPr>
            <a:xfrm>
              <a:off x="1991345" y="2005630"/>
              <a:ext cx="68" cy="163"/>
            </a:xfrm>
            <a:custGeom>
              <a:rect b="b" l="l" r="r" t="t"/>
              <a:pathLst>
                <a:path extrusionOk="0" h="12" w="5">
                  <a:moveTo>
                    <a:pt x="4"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40" name="Google Shape;1940;p27"/>
            <p:cNvSpPr/>
            <p:nvPr/>
          </p:nvSpPr>
          <p:spPr>
            <a:xfrm>
              <a:off x="1990259" y="2008766"/>
              <a:ext cx="54" cy="299"/>
            </a:xfrm>
            <a:custGeom>
              <a:rect b="b" l="l" r="r" t="t"/>
              <a:pathLst>
                <a:path extrusionOk="0" h="22" w="4">
                  <a:moveTo>
                    <a:pt x="4" y="1"/>
                  </a:moveTo>
                  <a:lnTo>
                    <a:pt x="0"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41" name="Google Shape;1941;p27"/>
            <p:cNvSpPr/>
            <p:nvPr/>
          </p:nvSpPr>
          <p:spPr>
            <a:xfrm>
              <a:off x="1990639" y="2007490"/>
              <a:ext cx="54" cy="244"/>
            </a:xfrm>
            <a:custGeom>
              <a:rect b="b" l="l" r="r" t="t"/>
              <a:pathLst>
                <a:path extrusionOk="0" h="18" w="4">
                  <a:moveTo>
                    <a:pt x="4" y="0"/>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42" name="Google Shape;1942;p27"/>
            <p:cNvSpPr/>
            <p:nvPr/>
          </p:nvSpPr>
          <p:spPr>
            <a:xfrm>
              <a:off x="1991155" y="2006064"/>
              <a:ext cx="68" cy="149"/>
            </a:xfrm>
            <a:custGeom>
              <a:rect b="b" l="l" r="r" t="t"/>
              <a:pathLst>
                <a:path extrusionOk="0" h="11" w="5">
                  <a:moveTo>
                    <a:pt x="4"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43" name="Google Shape;1943;p27"/>
            <p:cNvSpPr/>
            <p:nvPr/>
          </p:nvSpPr>
          <p:spPr>
            <a:xfrm>
              <a:off x="1990449" y="2008101"/>
              <a:ext cx="54" cy="258"/>
            </a:xfrm>
            <a:custGeom>
              <a:rect b="b" l="l" r="r" t="t"/>
              <a:pathLst>
                <a:path extrusionOk="0" h="19" w="4">
                  <a:moveTo>
                    <a:pt x="4" y="1"/>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44" name="Google Shape;1944;p27"/>
            <p:cNvSpPr/>
            <p:nvPr/>
          </p:nvSpPr>
          <p:spPr>
            <a:xfrm>
              <a:off x="1990965" y="2006485"/>
              <a:ext cx="109" cy="204"/>
            </a:xfrm>
            <a:custGeom>
              <a:rect b="b" l="l" r="r" t="t"/>
              <a:pathLst>
                <a:path extrusionOk="0" h="15" w="8">
                  <a:moveTo>
                    <a:pt x="8"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45" name="Google Shape;1945;p27"/>
            <p:cNvSpPr/>
            <p:nvPr/>
          </p:nvSpPr>
          <p:spPr>
            <a:xfrm>
              <a:off x="1990775" y="2006960"/>
              <a:ext cx="109" cy="204"/>
            </a:xfrm>
            <a:custGeom>
              <a:rect b="b" l="l" r="r" t="t"/>
              <a:pathLst>
                <a:path extrusionOk="0" h="15" w="8">
                  <a:moveTo>
                    <a:pt x="8"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46" name="Google Shape;1946;p27"/>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47" name="Google Shape;1947;p27"/>
            <p:cNvSpPr/>
            <p:nvPr/>
          </p:nvSpPr>
          <p:spPr>
            <a:xfrm>
              <a:off x="1980795" y="1990654"/>
              <a:ext cx="163" cy="14"/>
            </a:xfrm>
            <a:custGeom>
              <a:rect b="b" l="l" r="r" t="t"/>
              <a:pathLst>
                <a:path extrusionOk="0" h="1" w="12">
                  <a:moveTo>
                    <a:pt x="1"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48" name="Google Shape;1948;p27"/>
            <p:cNvSpPr/>
            <p:nvPr/>
          </p:nvSpPr>
          <p:spPr>
            <a:xfrm>
              <a:off x="1979845" y="1990654"/>
              <a:ext cx="163" cy="14"/>
            </a:xfrm>
            <a:custGeom>
              <a:rect b="b" l="l" r="r" t="t"/>
              <a:pathLst>
                <a:path extrusionOk="0" h="1" w="12">
                  <a:moveTo>
                    <a:pt x="1"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49" name="Google Shape;1949;p27"/>
            <p:cNvSpPr/>
            <p:nvPr/>
          </p:nvSpPr>
          <p:spPr>
            <a:xfrm>
              <a:off x="1971481" y="1981910"/>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50" name="Google Shape;1950;p27"/>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51" name="Google Shape;1951;p27"/>
            <p:cNvSpPr/>
            <p:nvPr/>
          </p:nvSpPr>
          <p:spPr>
            <a:xfrm>
              <a:off x="1981800" y="1990084"/>
              <a:ext cx="109" cy="109"/>
            </a:xfrm>
            <a:custGeom>
              <a:rect b="b" l="l" r="r" t="t"/>
              <a:pathLst>
                <a:path extrusionOk="0" h="8" w="8">
                  <a:moveTo>
                    <a:pt x="7"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52" name="Google Shape;1952;p27"/>
            <p:cNvSpPr/>
            <p:nvPr/>
          </p:nvSpPr>
          <p:spPr>
            <a:xfrm>
              <a:off x="1974468" y="1981299"/>
              <a:ext cx="353" cy="54"/>
            </a:xfrm>
            <a:custGeom>
              <a:rect b="b" l="l" r="r" t="t"/>
              <a:pathLst>
                <a:path extrusionOk="0" h="4" w="26">
                  <a:moveTo>
                    <a:pt x="1" y="4"/>
                  </a:moveTo>
                  <a:lnTo>
                    <a:pt x="2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53" name="Google Shape;1953;p27"/>
            <p:cNvSpPr/>
            <p:nvPr/>
          </p:nvSpPr>
          <p:spPr>
            <a:xfrm>
              <a:off x="1972567" y="1981584"/>
              <a:ext cx="448" cy="109"/>
            </a:xfrm>
            <a:custGeom>
              <a:rect b="b" l="l" r="r" t="t"/>
              <a:pathLst>
                <a:path extrusionOk="0" h="8" w="33">
                  <a:moveTo>
                    <a:pt x="1" y="7"/>
                  </a:moveTo>
                  <a:lnTo>
                    <a:pt x="3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54" name="Google Shape;1954;p27"/>
            <p:cNvSpPr/>
            <p:nvPr/>
          </p:nvSpPr>
          <p:spPr>
            <a:xfrm>
              <a:off x="1984597" y="1988373"/>
              <a:ext cx="258" cy="163"/>
            </a:xfrm>
            <a:custGeom>
              <a:rect b="b" l="l" r="r" t="t"/>
              <a:pathLst>
                <a:path extrusionOk="0" h="12" w="19">
                  <a:moveTo>
                    <a:pt x="1" y="1"/>
                  </a:moveTo>
                  <a:lnTo>
                    <a:pt x="1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55" name="Google Shape;1955;p27"/>
            <p:cNvSpPr/>
            <p:nvPr/>
          </p:nvSpPr>
          <p:spPr>
            <a:xfrm>
              <a:off x="1980374" y="1990708"/>
              <a:ext cx="109" cy="14"/>
            </a:xfrm>
            <a:custGeom>
              <a:rect b="b" l="l" r="r" t="t"/>
              <a:pathLst>
                <a:path extrusionOk="0" h="1" w="8">
                  <a:moveTo>
                    <a:pt x="7"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56" name="Google Shape;1956;p27"/>
            <p:cNvSpPr/>
            <p:nvPr/>
          </p:nvSpPr>
          <p:spPr>
            <a:xfrm>
              <a:off x="1984081" y="1987952"/>
              <a:ext cx="149" cy="149"/>
            </a:xfrm>
            <a:custGeom>
              <a:rect b="b" l="l" r="r" t="t"/>
              <a:pathLst>
                <a:path extrusionOk="0" h="11" w="11">
                  <a:moveTo>
                    <a:pt x="0" y="0"/>
                  </a:moveTo>
                  <a:lnTo>
                    <a:pt x="1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57" name="Google Shape;1957;p27"/>
            <p:cNvSpPr/>
            <p:nvPr/>
          </p:nvSpPr>
          <p:spPr>
            <a:xfrm>
              <a:off x="1984312" y="1988183"/>
              <a:ext cx="204" cy="109"/>
            </a:xfrm>
            <a:custGeom>
              <a:rect b="b" l="l" r="r" t="t"/>
              <a:pathLst>
                <a:path extrusionOk="0" h="8" w="15">
                  <a:moveTo>
                    <a:pt x="1" y="1"/>
                  </a:moveTo>
                  <a:lnTo>
                    <a:pt x="15"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58" name="Google Shape;1958;p27"/>
            <p:cNvSpPr/>
            <p:nvPr/>
          </p:nvSpPr>
          <p:spPr>
            <a:xfrm>
              <a:off x="1981366" y="1990369"/>
              <a:ext cx="163" cy="109"/>
            </a:xfrm>
            <a:custGeom>
              <a:rect b="b" l="l" r="r" t="t"/>
              <a:pathLst>
                <a:path extrusionOk="0" h="8" w="12">
                  <a:moveTo>
                    <a:pt x="1" y="8"/>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59" name="Google Shape;1959;p27"/>
            <p:cNvSpPr/>
            <p:nvPr/>
          </p:nvSpPr>
          <p:spPr>
            <a:xfrm>
              <a:off x="1973898" y="1981340"/>
              <a:ext cx="394" cy="109"/>
            </a:xfrm>
            <a:custGeom>
              <a:rect b="b" l="l" r="r" t="t"/>
              <a:pathLst>
                <a:path extrusionOk="0" h="8" w="29">
                  <a:moveTo>
                    <a:pt x="1" y="8"/>
                  </a:moveTo>
                  <a:lnTo>
                    <a:pt x="2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60" name="Google Shape;1960;p27"/>
            <p:cNvSpPr/>
            <p:nvPr/>
          </p:nvSpPr>
          <p:spPr>
            <a:xfrm>
              <a:off x="1973233" y="1981435"/>
              <a:ext cx="448" cy="109"/>
            </a:xfrm>
            <a:custGeom>
              <a:rect b="b" l="l" r="r" t="t"/>
              <a:pathLst>
                <a:path extrusionOk="0" h="8" w="33">
                  <a:moveTo>
                    <a:pt x="1" y="8"/>
                  </a:moveTo>
                  <a:lnTo>
                    <a:pt x="3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61" name="Google Shape;1961;p27"/>
            <p:cNvSpPr/>
            <p:nvPr/>
          </p:nvSpPr>
          <p:spPr>
            <a:xfrm>
              <a:off x="1971766" y="1981720"/>
              <a:ext cx="530" cy="109"/>
            </a:xfrm>
            <a:custGeom>
              <a:rect b="b" l="l" r="r" t="t"/>
              <a:pathLst>
                <a:path extrusionOk="0" h="8" w="39">
                  <a:moveTo>
                    <a:pt x="0" y="8"/>
                  </a:moveTo>
                  <a:lnTo>
                    <a:pt x="3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62" name="Google Shape;1962;p27"/>
            <p:cNvSpPr/>
            <p:nvPr/>
          </p:nvSpPr>
          <p:spPr>
            <a:xfrm>
              <a:off x="1975378" y="1981150"/>
              <a:ext cx="299" cy="68"/>
            </a:xfrm>
            <a:custGeom>
              <a:rect b="b" l="l" r="r" t="t"/>
              <a:pathLst>
                <a:path extrusionOk="0" h="5" w="22">
                  <a:moveTo>
                    <a:pt x="1" y="4"/>
                  </a:moveTo>
                  <a:lnTo>
                    <a:pt x="2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63" name="Google Shape;1963;p27"/>
            <p:cNvSpPr/>
            <p:nvPr/>
          </p:nvSpPr>
          <p:spPr>
            <a:xfrm>
              <a:off x="1974943" y="1981204"/>
              <a:ext cx="299" cy="54"/>
            </a:xfrm>
            <a:custGeom>
              <a:rect b="b" l="l" r="r" t="t"/>
              <a:pathLst>
                <a:path extrusionOk="0" h="4" w="22">
                  <a:moveTo>
                    <a:pt x="1" y="4"/>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64" name="Google Shape;1964;p27"/>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65" name="Google Shape;1965;p27"/>
            <p:cNvSpPr/>
            <p:nvPr/>
          </p:nvSpPr>
          <p:spPr>
            <a:xfrm>
              <a:off x="1953749" y="1973166"/>
              <a:ext cx="163" cy="204"/>
            </a:xfrm>
            <a:custGeom>
              <a:rect b="b" l="l" r="r" t="t"/>
              <a:pathLst>
                <a:path extrusionOk="0" h="15" w="12">
                  <a:moveTo>
                    <a:pt x="1" y="1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66" name="Google Shape;1966;p27"/>
            <p:cNvSpPr/>
            <p:nvPr/>
          </p:nvSpPr>
          <p:spPr>
            <a:xfrm>
              <a:off x="1954754" y="1971876"/>
              <a:ext cx="54" cy="163"/>
            </a:xfrm>
            <a:custGeom>
              <a:rect b="b" l="l" r="r" t="t"/>
              <a:pathLst>
                <a:path extrusionOk="0" h="12" w="4">
                  <a:moveTo>
                    <a:pt x="0" y="1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67" name="Google Shape;1967;p27"/>
            <p:cNvSpPr/>
            <p:nvPr/>
          </p:nvSpPr>
          <p:spPr>
            <a:xfrm>
              <a:off x="1951563" y="1975257"/>
              <a:ext cx="258" cy="204"/>
            </a:xfrm>
            <a:custGeom>
              <a:rect b="b" l="l" r="r" t="t"/>
              <a:pathLst>
                <a:path extrusionOk="0" h="15" w="19">
                  <a:moveTo>
                    <a:pt x="1" y="14"/>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68" name="Google Shape;1968;p27"/>
            <p:cNvSpPr/>
            <p:nvPr/>
          </p:nvSpPr>
          <p:spPr>
            <a:xfrm>
              <a:off x="1954564" y="1972161"/>
              <a:ext cx="109" cy="163"/>
            </a:xfrm>
            <a:custGeom>
              <a:rect b="b" l="l" r="r" t="t"/>
              <a:pathLst>
                <a:path extrusionOk="0" h="12" w="8">
                  <a:moveTo>
                    <a:pt x="0" y="1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69" name="Google Shape;1969;p27"/>
            <p:cNvSpPr/>
            <p:nvPr/>
          </p:nvSpPr>
          <p:spPr>
            <a:xfrm>
              <a:off x="1950382" y="1976357"/>
              <a:ext cx="204" cy="149"/>
            </a:xfrm>
            <a:custGeom>
              <a:rect b="b" l="l" r="r" t="t"/>
              <a:pathLst>
                <a:path extrusionOk="0" h="11" w="15">
                  <a:moveTo>
                    <a:pt x="0" y="11"/>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70" name="Google Shape;1970;p27"/>
            <p:cNvSpPr/>
            <p:nvPr/>
          </p:nvSpPr>
          <p:spPr>
            <a:xfrm>
              <a:off x="1954319" y="1972501"/>
              <a:ext cx="109" cy="149"/>
            </a:xfrm>
            <a:custGeom>
              <a:rect b="b" l="l" r="r" t="t"/>
              <a:pathLst>
                <a:path extrusionOk="0" h="11" w="8">
                  <a:moveTo>
                    <a:pt x="1" y="11"/>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71" name="Google Shape;1971;p27"/>
            <p:cNvSpPr/>
            <p:nvPr/>
          </p:nvSpPr>
          <p:spPr>
            <a:xfrm>
              <a:off x="1955039" y="1971360"/>
              <a:ext cx="54" cy="109"/>
            </a:xfrm>
            <a:custGeom>
              <a:rect b="b" l="l" r="r" t="t"/>
              <a:pathLst>
                <a:path extrusionOk="0" h="8" w="4">
                  <a:moveTo>
                    <a:pt x="0"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72" name="Google Shape;1972;p27"/>
            <p:cNvSpPr/>
            <p:nvPr/>
          </p:nvSpPr>
          <p:spPr>
            <a:xfrm>
              <a:off x="1954889" y="1971591"/>
              <a:ext cx="68" cy="163"/>
            </a:xfrm>
            <a:custGeom>
              <a:rect b="b" l="l" r="r" t="t"/>
              <a:pathLst>
                <a:path extrusionOk="0" h="12" w="5">
                  <a:moveTo>
                    <a:pt x="1" y="1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73" name="Google Shape;1973;p27"/>
            <p:cNvSpPr/>
            <p:nvPr/>
          </p:nvSpPr>
          <p:spPr>
            <a:xfrm>
              <a:off x="1955134" y="1971116"/>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74" name="Google Shape;1974;p27"/>
            <p:cNvSpPr/>
            <p:nvPr/>
          </p:nvSpPr>
          <p:spPr>
            <a:xfrm>
              <a:off x="1952608" y="1974347"/>
              <a:ext cx="204" cy="204"/>
            </a:xfrm>
            <a:custGeom>
              <a:rect b="b" l="l" r="r" t="t"/>
              <a:pathLst>
                <a:path extrusionOk="0" h="15" w="15">
                  <a:moveTo>
                    <a:pt x="1" y="15"/>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75" name="Google Shape;1975;p27"/>
            <p:cNvSpPr/>
            <p:nvPr/>
          </p:nvSpPr>
          <p:spPr>
            <a:xfrm>
              <a:off x="1952092" y="1974782"/>
              <a:ext cx="244" cy="204"/>
            </a:xfrm>
            <a:custGeom>
              <a:rect b="b" l="l" r="r" t="t"/>
              <a:pathLst>
                <a:path extrusionOk="0" h="15" w="18">
                  <a:moveTo>
                    <a:pt x="0" y="14"/>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76" name="Google Shape;1976;p27"/>
            <p:cNvSpPr/>
            <p:nvPr/>
          </p:nvSpPr>
          <p:spPr>
            <a:xfrm>
              <a:off x="1950993" y="1975786"/>
              <a:ext cx="204" cy="190"/>
            </a:xfrm>
            <a:custGeom>
              <a:rect b="b" l="l" r="r" t="t"/>
              <a:pathLst>
                <a:path extrusionOk="0" h="14" w="15">
                  <a:moveTo>
                    <a:pt x="1" y="14"/>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77" name="Google Shape;1977;p27"/>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78" name="Google Shape;1978;p27"/>
            <p:cNvSpPr/>
            <p:nvPr/>
          </p:nvSpPr>
          <p:spPr>
            <a:xfrm>
              <a:off x="1954034" y="1972827"/>
              <a:ext cx="163" cy="163"/>
            </a:xfrm>
            <a:custGeom>
              <a:rect b="b" l="l" r="r" t="t"/>
              <a:pathLst>
                <a:path extrusionOk="0" h="12" w="12">
                  <a:moveTo>
                    <a:pt x="1" y="1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79" name="Google Shape;1979;p27"/>
            <p:cNvSpPr/>
            <p:nvPr/>
          </p:nvSpPr>
          <p:spPr>
            <a:xfrm>
              <a:off x="1953369" y="1973546"/>
              <a:ext cx="204" cy="204"/>
            </a:xfrm>
            <a:custGeom>
              <a:rect b="b" l="l" r="r" t="t"/>
              <a:pathLst>
                <a:path extrusionOk="0" h="15" w="15">
                  <a:moveTo>
                    <a:pt x="1" y="14"/>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80" name="Google Shape;1980;p27"/>
            <p:cNvSpPr/>
            <p:nvPr/>
          </p:nvSpPr>
          <p:spPr>
            <a:xfrm>
              <a:off x="1952989" y="1973926"/>
              <a:ext cx="204" cy="204"/>
            </a:xfrm>
            <a:custGeom>
              <a:rect b="b" l="l" r="r" t="t"/>
              <a:pathLst>
                <a:path extrusionOk="0" h="15" w="15">
                  <a:moveTo>
                    <a:pt x="15" y="0"/>
                  </a:move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81" name="Google Shape;1981;p27"/>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82" name="Google Shape;1982;p27"/>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83" name="Google Shape;1983;p27"/>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84" name="Google Shape;1984;p27"/>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85" name="Google Shape;1985;p27"/>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86" name="Google Shape;1986;p27"/>
            <p:cNvSpPr/>
            <p:nvPr/>
          </p:nvSpPr>
          <p:spPr>
            <a:xfrm>
              <a:off x="1969675" y="1982005"/>
              <a:ext cx="14" cy="163"/>
            </a:xfrm>
            <a:custGeom>
              <a:rect b="b" l="l" r="r" t="t"/>
              <a:pathLst>
                <a:path extrusionOk="0" h="12" w="1">
                  <a:moveTo>
                    <a:pt x="0"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87" name="Google Shape;1987;p27"/>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88" name="Google Shape;1988;p27"/>
            <p:cNvSpPr/>
            <p:nvPr/>
          </p:nvSpPr>
          <p:spPr>
            <a:xfrm>
              <a:off x="1969580" y="1981394"/>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89" name="Google Shape;1989;p27"/>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90" name="Google Shape;1990;p27"/>
            <p:cNvSpPr/>
            <p:nvPr/>
          </p:nvSpPr>
          <p:spPr>
            <a:xfrm>
              <a:off x="1982370" y="1833793"/>
              <a:ext cx="14" cy="163"/>
            </a:xfrm>
            <a:custGeom>
              <a:rect b="b" l="l" r="r" t="t"/>
              <a:pathLst>
                <a:path extrusionOk="0" h="12" w="1">
                  <a:moveTo>
                    <a:pt x="0"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91" name="Google Shape;1991;p27"/>
            <p:cNvSpPr/>
            <p:nvPr/>
          </p:nvSpPr>
          <p:spPr>
            <a:xfrm>
              <a:off x="1982275" y="1833508"/>
              <a:ext cx="14" cy="109"/>
            </a:xfrm>
            <a:custGeom>
              <a:rect b="b" l="l" r="r" t="t"/>
              <a:pathLst>
                <a:path extrusionOk="0" h="8" w="1">
                  <a:moveTo>
                    <a:pt x="0"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92" name="Google Shape;1992;p27"/>
            <p:cNvSpPr/>
            <p:nvPr/>
          </p:nvSpPr>
          <p:spPr>
            <a:xfrm>
              <a:off x="1982465" y="1834078"/>
              <a:ext cx="54" cy="163"/>
            </a:xfrm>
            <a:custGeom>
              <a:rect b="b" l="l" r="r" t="t"/>
              <a:pathLst>
                <a:path extrusionOk="0" h="12" w="4">
                  <a:moveTo>
                    <a:pt x="0" y="1"/>
                  </a:moveTo>
                  <a:lnTo>
                    <a:pt x="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93" name="Google Shape;1993;p27"/>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94" name="Google Shape;1994;p27"/>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95" name="Google Shape;1995;p27"/>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96" name="Google Shape;1996;p27"/>
            <p:cNvSpPr/>
            <p:nvPr/>
          </p:nvSpPr>
          <p:spPr>
            <a:xfrm>
              <a:off x="1984502" y="1836183"/>
              <a:ext cx="163" cy="109"/>
            </a:xfrm>
            <a:custGeom>
              <a:rect b="b" l="l" r="r" t="t"/>
              <a:pathLst>
                <a:path extrusionOk="0" h="8" w="12">
                  <a:moveTo>
                    <a:pt x="11"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97" name="Google Shape;1997;p27"/>
            <p:cNvSpPr/>
            <p:nvPr/>
          </p:nvSpPr>
          <p:spPr>
            <a:xfrm>
              <a:off x="1924517" y="1921218"/>
              <a:ext cx="68" cy="54"/>
            </a:xfrm>
            <a:custGeom>
              <a:rect b="b" l="l" r="r" t="t"/>
              <a:pathLst>
                <a:path extrusionOk="0" h="4" w="5">
                  <a:moveTo>
                    <a:pt x="1" y="4"/>
                  </a:moveTo>
                  <a:lnTo>
                    <a:pt x="4" y="0"/>
                  </a:ln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98" name="Google Shape;1998;p27"/>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1999" name="Google Shape;1999;p27"/>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00" name="Google Shape;2000;p27"/>
            <p:cNvSpPr/>
            <p:nvPr/>
          </p:nvSpPr>
          <p:spPr>
            <a:xfrm>
              <a:off x="1983796" y="184544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01" name="Google Shape;2001;p27"/>
            <p:cNvSpPr/>
            <p:nvPr/>
          </p:nvSpPr>
          <p:spPr>
            <a:xfrm>
              <a:off x="1983986" y="1845307"/>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02" name="Google Shape;2002;p27"/>
            <p:cNvSpPr/>
            <p:nvPr/>
          </p:nvSpPr>
          <p:spPr>
            <a:xfrm>
              <a:off x="1984081" y="184515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03" name="Google Shape;2003;p27"/>
            <p:cNvSpPr/>
            <p:nvPr/>
          </p:nvSpPr>
          <p:spPr>
            <a:xfrm>
              <a:off x="1983891" y="184544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04" name="Google Shape;2004;p27"/>
            <p:cNvSpPr/>
            <p:nvPr/>
          </p:nvSpPr>
          <p:spPr>
            <a:xfrm>
              <a:off x="1984122" y="1845062"/>
              <a:ext cx="14" cy="14"/>
            </a:xfrm>
            <a:custGeom>
              <a:rect b="b" l="l" r="r" t="t"/>
              <a:pathLst>
                <a:path extrusionOk="0" h="1" w="1">
                  <a:moveTo>
                    <a:pt x="1"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05" name="Google Shape;2005;p27"/>
            <p:cNvSpPr/>
            <p:nvPr/>
          </p:nvSpPr>
          <p:spPr>
            <a:xfrm>
              <a:off x="1984366" y="184344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06" name="Google Shape;2006;p27"/>
            <p:cNvSpPr/>
            <p:nvPr/>
          </p:nvSpPr>
          <p:spPr>
            <a:xfrm>
              <a:off x="1983932" y="184540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07" name="Google Shape;2007;p27"/>
            <p:cNvSpPr/>
            <p:nvPr/>
          </p:nvSpPr>
          <p:spPr>
            <a:xfrm>
              <a:off x="1984027" y="184525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08" name="Google Shape;2008;p27"/>
            <p:cNvSpPr/>
            <p:nvPr/>
          </p:nvSpPr>
          <p:spPr>
            <a:xfrm>
              <a:off x="1984407" y="1840269"/>
              <a:ext cx="14" cy="394"/>
            </a:xfrm>
            <a:custGeom>
              <a:rect b="b" l="l" r="r" t="t"/>
              <a:pathLst>
                <a:path extrusionOk="0" h="29" w="1">
                  <a:moveTo>
                    <a:pt x="1" y="28"/>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09" name="Google Shape;2009;p27"/>
            <p:cNvSpPr/>
            <p:nvPr/>
          </p:nvSpPr>
          <p:spPr>
            <a:xfrm>
              <a:off x="1984407" y="1841790"/>
              <a:ext cx="14" cy="244"/>
            </a:xfrm>
            <a:custGeom>
              <a:rect b="b" l="l" r="r" t="t"/>
              <a:pathLst>
                <a:path extrusionOk="0" h="18" w="1">
                  <a:moveTo>
                    <a:pt x="1" y="18"/>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10" name="Google Shape;2010;p27"/>
            <p:cNvSpPr/>
            <p:nvPr/>
          </p:nvSpPr>
          <p:spPr>
            <a:xfrm>
              <a:off x="1984217" y="1844736"/>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11" name="Google Shape;2011;p27"/>
            <p:cNvSpPr/>
            <p:nvPr/>
          </p:nvSpPr>
          <p:spPr>
            <a:xfrm>
              <a:off x="1984271" y="184458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12" name="Google Shape;2012;p27"/>
            <p:cNvSpPr/>
            <p:nvPr/>
          </p:nvSpPr>
          <p:spPr>
            <a:xfrm>
              <a:off x="1984366" y="184373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13" name="Google Shape;2013;p27"/>
            <p:cNvSpPr/>
            <p:nvPr/>
          </p:nvSpPr>
          <p:spPr>
            <a:xfrm>
              <a:off x="1984366" y="1843976"/>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14" name="Google Shape;2014;p27"/>
            <p:cNvSpPr/>
            <p:nvPr/>
          </p:nvSpPr>
          <p:spPr>
            <a:xfrm>
              <a:off x="1984407" y="1842781"/>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15" name="Google Shape;2015;p27"/>
            <p:cNvSpPr/>
            <p:nvPr/>
          </p:nvSpPr>
          <p:spPr>
            <a:xfrm>
              <a:off x="1984312" y="1844397"/>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16" name="Google Shape;2016;p27"/>
            <p:cNvSpPr/>
            <p:nvPr/>
          </p:nvSpPr>
          <p:spPr>
            <a:xfrm>
              <a:off x="1984176" y="1844967"/>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17" name="Google Shape;2017;p27"/>
            <p:cNvSpPr/>
            <p:nvPr/>
          </p:nvSpPr>
          <p:spPr>
            <a:xfrm>
              <a:off x="1983986" y="1845307"/>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18" name="Google Shape;2018;p27"/>
            <p:cNvSpPr/>
            <p:nvPr/>
          </p:nvSpPr>
          <p:spPr>
            <a:xfrm>
              <a:off x="1984176" y="1844831"/>
              <a:ext cx="14" cy="54"/>
            </a:xfrm>
            <a:custGeom>
              <a:rect b="b" l="l" r="r" t="t"/>
              <a:pathLst>
                <a:path extrusionOk="0" h="4" w="1">
                  <a:moveTo>
                    <a:pt x="0"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19" name="Google Shape;2019;p27"/>
            <p:cNvSpPr/>
            <p:nvPr/>
          </p:nvSpPr>
          <p:spPr>
            <a:xfrm>
              <a:off x="1984407" y="1842971"/>
              <a:ext cx="14" cy="163"/>
            </a:xfrm>
            <a:custGeom>
              <a:rect b="b" l="l" r="r" t="t"/>
              <a:pathLst>
                <a:path extrusionOk="0" h="12" w="1">
                  <a:moveTo>
                    <a:pt x="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20" name="Google Shape;2020;p27"/>
            <p:cNvSpPr/>
            <p:nvPr/>
          </p:nvSpPr>
          <p:spPr>
            <a:xfrm>
              <a:off x="1984407" y="1840785"/>
              <a:ext cx="14" cy="353"/>
            </a:xfrm>
            <a:custGeom>
              <a:rect b="b" l="l" r="r" t="t"/>
              <a:pathLst>
                <a:path extrusionOk="0" h="26" w="1">
                  <a:moveTo>
                    <a:pt x="1" y="1"/>
                  </a:moveTo>
                  <a:lnTo>
                    <a:pt x="1"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21" name="Google Shape;2021;p27"/>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22" name="Google Shape;2022;p27"/>
            <p:cNvSpPr/>
            <p:nvPr/>
          </p:nvSpPr>
          <p:spPr>
            <a:xfrm>
              <a:off x="1984407" y="1841315"/>
              <a:ext cx="14" cy="299"/>
            </a:xfrm>
            <a:custGeom>
              <a:rect b="b" l="l" r="r" t="t"/>
              <a:pathLst>
                <a:path extrusionOk="0" h="22" w="1">
                  <a:moveTo>
                    <a:pt x="1" y="2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23" name="Google Shape;2023;p27"/>
            <p:cNvSpPr/>
            <p:nvPr/>
          </p:nvSpPr>
          <p:spPr>
            <a:xfrm>
              <a:off x="1984407" y="1842211"/>
              <a:ext cx="14" cy="258"/>
            </a:xfrm>
            <a:custGeom>
              <a:rect b="b" l="l" r="r" t="t"/>
              <a:pathLst>
                <a:path extrusionOk="0" h="19" w="1">
                  <a:moveTo>
                    <a:pt x="1" y="1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24" name="Google Shape;2024;p27"/>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25" name="Google Shape;2025;p27"/>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26" name="Google Shape;2026;p27"/>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27" name="Google Shape;2027;p27"/>
            <p:cNvSpPr/>
            <p:nvPr/>
          </p:nvSpPr>
          <p:spPr>
            <a:xfrm>
              <a:off x="2072729" y="1900635"/>
              <a:ext cx="14" cy="1154"/>
            </a:xfrm>
            <a:custGeom>
              <a:rect b="b" l="l" r="r" t="t"/>
              <a:pathLst>
                <a:path extrusionOk="0" h="85" w="1">
                  <a:moveTo>
                    <a:pt x="0" y="0"/>
                  </a:moveTo>
                  <a:lnTo>
                    <a:pt x="0" y="84"/>
                  </a:lnTo>
                  <a:lnTo>
                    <a:pt x="0" y="8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28" name="Google Shape;2028;p27"/>
            <p:cNvSpPr/>
            <p:nvPr/>
          </p:nvSpPr>
          <p:spPr>
            <a:xfrm>
              <a:off x="2055607" y="1883514"/>
              <a:ext cx="299" cy="204"/>
            </a:xfrm>
            <a:custGeom>
              <a:rect b="b" l="l" r="r" t="t"/>
              <a:pathLst>
                <a:path extrusionOk="0" h="15" w="22">
                  <a:moveTo>
                    <a:pt x="22" y="1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29" name="Google Shape;2029;p27"/>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30" name="Google Shape;2030;p27"/>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31" name="Google Shape;2031;p27"/>
            <p:cNvSpPr/>
            <p:nvPr/>
          </p:nvSpPr>
          <p:spPr>
            <a:xfrm>
              <a:off x="2056042" y="1883799"/>
              <a:ext cx="109" cy="109"/>
            </a:xfrm>
            <a:custGeom>
              <a:rect b="b" l="l" r="r" t="t"/>
              <a:pathLst>
                <a:path extrusionOk="0" h="8" w="8">
                  <a:moveTo>
                    <a:pt x="7"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32" name="Google Shape;2032;p27"/>
            <p:cNvSpPr/>
            <p:nvPr/>
          </p:nvSpPr>
          <p:spPr>
            <a:xfrm>
              <a:off x="2072443" y="1898164"/>
              <a:ext cx="54" cy="204"/>
            </a:xfrm>
            <a:custGeom>
              <a:rect b="b" l="l" r="r" t="t"/>
              <a:pathLst>
                <a:path extrusionOk="0" h="15" w="4">
                  <a:moveTo>
                    <a:pt x="4"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33" name="Google Shape;2033;p27"/>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34" name="Google Shape;2034;p27"/>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35" name="Google Shape;2035;p27"/>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36" name="Google Shape;2036;p27"/>
            <p:cNvSpPr/>
            <p:nvPr/>
          </p:nvSpPr>
          <p:spPr>
            <a:xfrm>
              <a:off x="2072253" y="1897594"/>
              <a:ext cx="109" cy="204"/>
            </a:xfrm>
            <a:custGeom>
              <a:rect b="b" l="l" r="r" t="t"/>
              <a:pathLst>
                <a:path extrusionOk="0" h="15" w="8">
                  <a:moveTo>
                    <a:pt x="7"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37" name="Google Shape;2037;p27"/>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38" name="Google Shape;2038;p27"/>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39" name="Google Shape;2039;p27"/>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40" name="Google Shape;2040;p27"/>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41" name="Google Shape;2041;p27"/>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42" name="Google Shape;2042;p27"/>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43" name="Google Shape;2043;p27"/>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44" name="Google Shape;2044;p27"/>
            <p:cNvSpPr/>
            <p:nvPr/>
          </p:nvSpPr>
          <p:spPr>
            <a:xfrm>
              <a:off x="2072729" y="1900486"/>
              <a:ext cx="14" cy="109"/>
            </a:xfrm>
            <a:custGeom>
              <a:rect b="b" l="l" r="r" t="t"/>
              <a:pathLst>
                <a:path extrusionOk="0" h="8" w="1">
                  <a:moveTo>
                    <a:pt x="0"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45" name="Google Shape;2045;p27"/>
            <p:cNvSpPr/>
            <p:nvPr/>
          </p:nvSpPr>
          <p:spPr>
            <a:xfrm>
              <a:off x="2079042" y="1900391"/>
              <a:ext cx="68" cy="14"/>
            </a:xfrm>
            <a:custGeom>
              <a:rect b="b" l="l" r="r" t="t"/>
              <a:pathLst>
                <a:path extrusionOk="0" h="1" w="5">
                  <a:moveTo>
                    <a:pt x="1" y="1"/>
                  </a:moveTo>
                  <a:lnTo>
                    <a:pt x="4" y="1"/>
                  </a:ln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46" name="Google Shape;2046;p27"/>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47" name="Google Shape;2047;p27"/>
            <p:cNvSpPr/>
            <p:nvPr/>
          </p:nvSpPr>
          <p:spPr>
            <a:xfrm>
              <a:off x="2071873" y="1896453"/>
              <a:ext cx="109" cy="149"/>
            </a:xfrm>
            <a:custGeom>
              <a:rect b="b" l="l" r="r" t="t"/>
              <a:pathLst>
                <a:path extrusionOk="0" h="11" w="8">
                  <a:moveTo>
                    <a:pt x="7" y="1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48" name="Google Shape;2048;p27"/>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49" name="Google Shape;2049;p27"/>
            <p:cNvSpPr/>
            <p:nvPr/>
          </p:nvSpPr>
          <p:spPr>
            <a:xfrm>
              <a:off x="1964013" y="1950872"/>
              <a:ext cx="14" cy="543"/>
            </a:xfrm>
            <a:custGeom>
              <a:rect b="b" l="l" r="r" t="t"/>
              <a:pathLst>
                <a:path extrusionOk="0" h="40" w="1">
                  <a:moveTo>
                    <a:pt x="1" y="39"/>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50" name="Google Shape;2050;p27"/>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51" name="Google Shape;2051;p27"/>
            <p:cNvSpPr/>
            <p:nvPr/>
          </p:nvSpPr>
          <p:spPr>
            <a:xfrm>
              <a:off x="1992866" y="1964748"/>
              <a:ext cx="204" cy="163"/>
            </a:xfrm>
            <a:custGeom>
              <a:rect b="b" l="l" r="r" t="t"/>
              <a:pathLst>
                <a:path extrusionOk="0" h="12" w="15">
                  <a:moveTo>
                    <a:pt x="15"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52" name="Google Shape;2052;p27"/>
            <p:cNvSpPr/>
            <p:nvPr/>
          </p:nvSpPr>
          <p:spPr>
            <a:xfrm>
              <a:off x="1994631" y="1966269"/>
              <a:ext cx="109" cy="163"/>
            </a:xfrm>
            <a:custGeom>
              <a:rect b="b" l="l" r="r" t="t"/>
              <a:pathLst>
                <a:path extrusionOk="0" h="12" w="8">
                  <a:moveTo>
                    <a:pt x="7"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53" name="Google Shape;2053;p27"/>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54" name="Google Shape;2054;p27"/>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55" name="Google Shape;2055;p27"/>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56" name="Google Shape;2056;p27"/>
            <p:cNvSpPr/>
            <p:nvPr/>
          </p:nvSpPr>
          <p:spPr>
            <a:xfrm>
              <a:off x="1992390" y="1964612"/>
              <a:ext cx="204" cy="54"/>
            </a:xfrm>
            <a:custGeom>
              <a:rect b="b" l="l" r="r" t="t"/>
              <a:pathLst>
                <a:path extrusionOk="0" h="4" w="15">
                  <a:moveTo>
                    <a:pt x="15"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57" name="Google Shape;2057;p27"/>
            <p:cNvSpPr/>
            <p:nvPr/>
          </p:nvSpPr>
          <p:spPr>
            <a:xfrm>
              <a:off x="1989539" y="1966133"/>
              <a:ext cx="68" cy="109"/>
            </a:xfrm>
            <a:custGeom>
              <a:rect b="b" l="l" r="r" t="t"/>
              <a:pathLst>
                <a:path extrusionOk="0" h="8" w="5">
                  <a:moveTo>
                    <a:pt x="4"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58" name="Google Shape;2058;p27"/>
            <p:cNvSpPr/>
            <p:nvPr/>
          </p:nvSpPr>
          <p:spPr>
            <a:xfrm>
              <a:off x="1994196" y="1965848"/>
              <a:ext cx="163" cy="149"/>
            </a:xfrm>
            <a:custGeom>
              <a:rect b="b" l="l" r="r" t="t"/>
              <a:pathLst>
                <a:path extrusionOk="0" h="11" w="12">
                  <a:moveTo>
                    <a:pt x="11"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59" name="Google Shape;2059;p27"/>
            <p:cNvSpPr/>
            <p:nvPr/>
          </p:nvSpPr>
          <p:spPr>
            <a:xfrm>
              <a:off x="1993816" y="1965468"/>
              <a:ext cx="163" cy="149"/>
            </a:xfrm>
            <a:custGeom>
              <a:rect b="b" l="l" r="r" t="t"/>
              <a:pathLst>
                <a:path extrusionOk="0" h="11" w="12">
                  <a:moveTo>
                    <a:pt x="1" y="0"/>
                  </a:moveTo>
                  <a:lnTo>
                    <a:pt x="1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60" name="Google Shape;2060;p27"/>
            <p:cNvSpPr/>
            <p:nvPr/>
          </p:nvSpPr>
          <p:spPr>
            <a:xfrm>
              <a:off x="1991875" y="1964517"/>
              <a:ext cx="244" cy="14"/>
            </a:xfrm>
            <a:custGeom>
              <a:rect b="b" l="l" r="r" t="t"/>
              <a:pathLst>
                <a:path extrusionOk="0" h="1" w="18">
                  <a:moveTo>
                    <a:pt x="18"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61" name="Google Shape;2061;p27"/>
            <p:cNvSpPr/>
            <p:nvPr/>
          </p:nvSpPr>
          <p:spPr>
            <a:xfrm>
              <a:off x="1989349" y="1966364"/>
              <a:ext cx="109" cy="14"/>
            </a:xfrm>
            <a:custGeom>
              <a:rect b="b" l="l" r="r" t="t"/>
              <a:pathLst>
                <a:path extrusionOk="0" h="1" w="8">
                  <a:moveTo>
                    <a:pt x="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62" name="Google Shape;2062;p27"/>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63" name="Google Shape;2063;p27"/>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64" name="Google Shape;2064;p27"/>
            <p:cNvSpPr/>
            <p:nvPr/>
          </p:nvSpPr>
          <p:spPr>
            <a:xfrm>
              <a:off x="1993341" y="1965087"/>
              <a:ext cx="204" cy="149"/>
            </a:xfrm>
            <a:custGeom>
              <a:rect b="b" l="l" r="r" t="t"/>
              <a:pathLst>
                <a:path extrusionOk="0" h="11" w="15">
                  <a:moveTo>
                    <a:pt x="15"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65" name="Google Shape;2065;p27"/>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66" name="Google Shape;2066;p27"/>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67" name="Google Shape;2067;p27"/>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68" name="Google Shape;2068;p27"/>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69" name="Google Shape;2069;p27"/>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70" name="Google Shape;2070;p27"/>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71" name="Google Shape;2071;p27"/>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72" name="Google Shape;2072;p27"/>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73" name="Google Shape;2073;p27"/>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74" name="Google Shape;2074;p27"/>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75" name="Google Shape;2075;p27"/>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76" name="Google Shape;2076;p27"/>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77" name="Google Shape;2077;p27"/>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78" name="Google Shape;2078;p27"/>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79" name="Google Shape;2079;p27"/>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80" name="Google Shape;2080;p27"/>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81" name="Google Shape;2081;p27"/>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82" name="Google Shape;2082;p27"/>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83" name="Google Shape;2083;p27"/>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84" name="Google Shape;2084;p27"/>
            <p:cNvSpPr/>
            <p:nvPr/>
          </p:nvSpPr>
          <p:spPr>
            <a:xfrm>
              <a:off x="2066591" y="1954864"/>
              <a:ext cx="109" cy="68"/>
            </a:xfrm>
            <a:custGeom>
              <a:rect b="b" l="l" r="r" t="t"/>
              <a:pathLst>
                <a:path extrusionOk="0" h="5" w="8">
                  <a:moveTo>
                    <a:pt x="8"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85" name="Google Shape;2085;p27"/>
            <p:cNvSpPr/>
            <p:nvPr/>
          </p:nvSpPr>
          <p:spPr>
            <a:xfrm>
              <a:off x="2066401" y="1954959"/>
              <a:ext cx="163" cy="109"/>
            </a:xfrm>
            <a:custGeom>
              <a:rect b="b" l="l" r="r" t="t"/>
              <a:pathLst>
                <a:path extrusionOk="0" h="8" w="12">
                  <a:moveTo>
                    <a:pt x="1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86" name="Google Shape;2086;p27"/>
            <p:cNvSpPr/>
            <p:nvPr/>
          </p:nvSpPr>
          <p:spPr>
            <a:xfrm>
              <a:off x="2066687" y="1954768"/>
              <a:ext cx="68" cy="68"/>
            </a:xfrm>
            <a:custGeom>
              <a:rect b="b" l="l" r="r" t="t"/>
              <a:pathLst>
                <a:path extrusionOk="0" h="5" w="5">
                  <a:moveTo>
                    <a:pt x="4"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87" name="Google Shape;2087;p27"/>
            <p:cNvSpPr/>
            <p:nvPr/>
          </p:nvSpPr>
          <p:spPr>
            <a:xfrm>
              <a:off x="2055037" y="1960145"/>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88" name="Google Shape;2088;p27"/>
            <p:cNvSpPr/>
            <p:nvPr/>
          </p:nvSpPr>
          <p:spPr>
            <a:xfrm>
              <a:off x="2066171" y="1955108"/>
              <a:ext cx="204" cy="149"/>
            </a:xfrm>
            <a:custGeom>
              <a:rect b="b" l="l" r="r" t="t"/>
              <a:pathLst>
                <a:path extrusionOk="0" h="11" w="15">
                  <a:moveTo>
                    <a:pt x="14"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89" name="Google Shape;2089;p27"/>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90" name="Google Shape;2090;p27"/>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91" name="Google Shape;2091;p27"/>
            <p:cNvSpPr/>
            <p:nvPr/>
          </p:nvSpPr>
          <p:spPr>
            <a:xfrm>
              <a:off x="2048343" y="195919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92" name="Google Shape;2092;p27"/>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93" name="Google Shape;2093;p27"/>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94" name="Google Shape;2094;p27"/>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95" name="Google Shape;2095;p27"/>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96" name="Google Shape;2096;p27"/>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97" name="Google Shape;2097;p27"/>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98" name="Google Shape;2098;p27"/>
            <p:cNvSpPr/>
            <p:nvPr/>
          </p:nvSpPr>
          <p:spPr>
            <a:xfrm>
              <a:off x="2045397" y="1961001"/>
              <a:ext cx="149" cy="54"/>
            </a:xfrm>
            <a:custGeom>
              <a:rect b="b" l="l" r="r" t="t"/>
              <a:pathLst>
                <a:path extrusionOk="0" h="4" w="11">
                  <a:moveTo>
                    <a:pt x="11"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099" name="Google Shape;2099;p27"/>
            <p:cNvSpPr/>
            <p:nvPr/>
          </p:nvSpPr>
          <p:spPr>
            <a:xfrm>
              <a:off x="2045058" y="1960905"/>
              <a:ext cx="109" cy="14"/>
            </a:xfrm>
            <a:custGeom>
              <a:rect b="b" l="l" r="r" t="t"/>
              <a:pathLst>
                <a:path extrusionOk="0" h="1" w="8">
                  <a:moveTo>
                    <a:pt x="8"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00" name="Google Shape;2100;p27"/>
            <p:cNvSpPr/>
            <p:nvPr/>
          </p:nvSpPr>
          <p:spPr>
            <a:xfrm>
              <a:off x="2044677" y="1960810"/>
              <a:ext cx="68" cy="14"/>
            </a:xfrm>
            <a:custGeom>
              <a:rect b="b" l="l" r="r" t="t"/>
              <a:pathLst>
                <a:path extrusionOk="0" h="1" w="5">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01" name="Google Shape;2101;p27"/>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02" name="Google Shape;2102;p27"/>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03" name="Google Shape;2103;p27"/>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04" name="Google Shape;2104;p27"/>
            <p:cNvSpPr/>
            <p:nvPr/>
          </p:nvSpPr>
          <p:spPr>
            <a:xfrm>
              <a:off x="2044257" y="196071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05" name="Google Shape;2105;p27"/>
            <p:cNvSpPr/>
            <p:nvPr/>
          </p:nvSpPr>
          <p:spPr>
            <a:xfrm>
              <a:off x="2048153" y="195919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06" name="Google Shape;2106;p27"/>
            <p:cNvSpPr/>
            <p:nvPr/>
          </p:nvSpPr>
          <p:spPr>
            <a:xfrm>
              <a:off x="2027190" y="1969595"/>
              <a:ext cx="14" cy="14"/>
            </a:xfrm>
            <a:custGeom>
              <a:rect b="b" l="l" r="r" t="t"/>
              <a:pathLst>
                <a:path extrusionOk="0" h="1" w="1">
                  <a:moveTo>
                    <a:pt x="0"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07" name="Google Shape;2107;p27"/>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08" name="Google Shape;2108;p27"/>
            <p:cNvSpPr/>
            <p:nvPr/>
          </p:nvSpPr>
          <p:spPr>
            <a:xfrm>
              <a:off x="2009036" y="196189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09" name="Google Shape;2109;p27"/>
            <p:cNvSpPr/>
            <p:nvPr/>
          </p:nvSpPr>
          <p:spPr>
            <a:xfrm>
              <a:off x="2008276" y="1963947"/>
              <a:ext cx="54" cy="109"/>
            </a:xfrm>
            <a:custGeom>
              <a:rect b="b" l="l" r="r" t="t"/>
              <a:pathLst>
                <a:path extrusionOk="0" h="8" w="4">
                  <a:moveTo>
                    <a:pt x="4"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10" name="Google Shape;2110;p27"/>
            <p:cNvSpPr/>
            <p:nvPr/>
          </p:nvSpPr>
          <p:spPr>
            <a:xfrm>
              <a:off x="2008561" y="1963187"/>
              <a:ext cx="54" cy="109"/>
            </a:xfrm>
            <a:custGeom>
              <a:rect b="b" l="l" r="r" t="t"/>
              <a:pathLst>
                <a:path extrusionOk="0" h="8" w="4">
                  <a:moveTo>
                    <a:pt x="4"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11" name="Google Shape;2111;p27"/>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12" name="Google Shape;2112;p27"/>
            <p:cNvSpPr/>
            <p:nvPr/>
          </p:nvSpPr>
          <p:spPr>
            <a:xfrm>
              <a:off x="2008846" y="1962521"/>
              <a:ext cx="14" cy="54"/>
            </a:xfrm>
            <a:custGeom>
              <a:rect b="b" l="l" r="r" t="t"/>
              <a:pathLst>
                <a:path extrusionOk="0" h="4" w="1">
                  <a:moveTo>
                    <a:pt x="0"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13" name="Google Shape;2113;p27"/>
            <p:cNvSpPr/>
            <p:nvPr/>
          </p:nvSpPr>
          <p:spPr>
            <a:xfrm>
              <a:off x="2009647" y="1960335"/>
              <a:ext cx="14" cy="54"/>
            </a:xfrm>
            <a:custGeom>
              <a:rect b="b" l="l" r="r" t="t"/>
              <a:pathLst>
                <a:path extrusionOk="0" h="4" w="1">
                  <a:moveTo>
                    <a:pt x="1"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14" name="Google Shape;2114;p27"/>
            <p:cNvSpPr/>
            <p:nvPr/>
          </p:nvSpPr>
          <p:spPr>
            <a:xfrm>
              <a:off x="2029796" y="193770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15" name="Google Shape;2115;p27"/>
            <p:cNvSpPr/>
            <p:nvPr/>
          </p:nvSpPr>
          <p:spPr>
            <a:xfrm>
              <a:off x="2009267" y="1961286"/>
              <a:ext cx="14" cy="54"/>
            </a:xfrm>
            <a:custGeom>
              <a:rect b="b" l="l" r="r" t="t"/>
              <a:pathLst>
                <a:path extrusionOk="0" h="4" w="1">
                  <a:moveTo>
                    <a:pt x="1"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16" name="Google Shape;2116;p27"/>
            <p:cNvSpPr/>
            <p:nvPr/>
          </p:nvSpPr>
          <p:spPr>
            <a:xfrm>
              <a:off x="2009457" y="1960756"/>
              <a:ext cx="68" cy="109"/>
            </a:xfrm>
            <a:custGeom>
              <a:rect b="b" l="l" r="r" t="t"/>
              <a:pathLst>
                <a:path extrusionOk="0" h="8" w="5">
                  <a:moveTo>
                    <a:pt x="4"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17" name="Google Shape;2117;p27"/>
            <p:cNvSpPr/>
            <p:nvPr/>
          </p:nvSpPr>
          <p:spPr>
            <a:xfrm>
              <a:off x="2008086" y="1964748"/>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18" name="Google Shape;2118;p27"/>
            <p:cNvSpPr/>
            <p:nvPr/>
          </p:nvSpPr>
          <p:spPr>
            <a:xfrm>
              <a:off x="2008086" y="1964748"/>
              <a:ext cx="14" cy="14"/>
            </a:xfrm>
            <a:custGeom>
              <a:rect b="b" l="l" r="r" t="t"/>
              <a:pathLst>
                <a:path extrusionOk="0" h="1" w="1">
                  <a:moveTo>
                    <a:pt x="0"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19" name="Google Shape;2119;p27"/>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20" name="Google Shape;2120;p27"/>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21" name="Google Shape;2121;p27"/>
            <p:cNvSpPr/>
            <p:nvPr/>
          </p:nvSpPr>
          <p:spPr>
            <a:xfrm>
              <a:off x="2147120" y="1866841"/>
              <a:ext cx="299" cy="109"/>
            </a:xfrm>
            <a:custGeom>
              <a:rect b="b" l="l" r="r" t="t"/>
              <a:pathLst>
                <a:path extrusionOk="0" h="8" w="22">
                  <a:moveTo>
                    <a:pt x="0" y="0"/>
                  </a:moveTo>
                  <a:lnTo>
                    <a:pt x="2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22" name="Google Shape;2122;p27"/>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23" name="Google Shape;2123;p27"/>
            <p:cNvSpPr/>
            <p:nvPr/>
          </p:nvSpPr>
          <p:spPr>
            <a:xfrm>
              <a:off x="2140888" y="1865646"/>
              <a:ext cx="339" cy="68"/>
            </a:xfrm>
            <a:custGeom>
              <a:rect b="b" l="l" r="r" t="t"/>
              <a:pathLst>
                <a:path extrusionOk="0" h="5" w="25">
                  <a:moveTo>
                    <a:pt x="0" y="1"/>
                  </a:moveTo>
                  <a:lnTo>
                    <a:pt x="2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24" name="Google Shape;2124;p27"/>
            <p:cNvSpPr/>
            <p:nvPr/>
          </p:nvSpPr>
          <p:spPr>
            <a:xfrm>
              <a:off x="2145219" y="1866311"/>
              <a:ext cx="339" cy="68"/>
            </a:xfrm>
            <a:custGeom>
              <a:rect b="b" l="l" r="r" t="t"/>
              <a:pathLst>
                <a:path extrusionOk="0" h="5" w="25">
                  <a:moveTo>
                    <a:pt x="0" y="1"/>
                  </a:moveTo>
                  <a:lnTo>
                    <a:pt x="2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25" name="Google Shape;2125;p27"/>
            <p:cNvSpPr/>
            <p:nvPr/>
          </p:nvSpPr>
          <p:spPr>
            <a:xfrm>
              <a:off x="2147690" y="1867071"/>
              <a:ext cx="204" cy="163"/>
            </a:xfrm>
            <a:custGeom>
              <a:rect b="b" l="l" r="r" t="t"/>
              <a:pathLst>
                <a:path extrusionOk="0" h="12" w="15">
                  <a:moveTo>
                    <a:pt x="0" y="1"/>
                  </a:moveTo>
                  <a:lnTo>
                    <a:pt x="1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26" name="Google Shape;2126;p27"/>
            <p:cNvSpPr/>
            <p:nvPr/>
          </p:nvSpPr>
          <p:spPr>
            <a:xfrm>
              <a:off x="2144554" y="1866175"/>
              <a:ext cx="285" cy="54"/>
            </a:xfrm>
            <a:custGeom>
              <a:rect b="b" l="l" r="r" t="t"/>
              <a:pathLst>
                <a:path extrusionOk="0" h="4" w="21">
                  <a:moveTo>
                    <a:pt x="0" y="0"/>
                  </a:moveTo>
                  <a:lnTo>
                    <a:pt x="2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27" name="Google Shape;2127;p27"/>
            <p:cNvSpPr/>
            <p:nvPr/>
          </p:nvSpPr>
          <p:spPr>
            <a:xfrm>
              <a:off x="2146495" y="1866650"/>
              <a:ext cx="353" cy="109"/>
            </a:xfrm>
            <a:custGeom>
              <a:rect b="b" l="l" r="r" t="t"/>
              <a:pathLst>
                <a:path extrusionOk="0" h="8" w="26">
                  <a:moveTo>
                    <a:pt x="1" y="0"/>
                  </a:moveTo>
                  <a:lnTo>
                    <a:pt x="25"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28" name="Google Shape;2128;p27"/>
            <p:cNvSpPr/>
            <p:nvPr/>
          </p:nvSpPr>
          <p:spPr>
            <a:xfrm>
              <a:off x="2145884" y="1866460"/>
              <a:ext cx="339" cy="109"/>
            </a:xfrm>
            <a:custGeom>
              <a:rect b="b" l="l" r="r" t="t"/>
              <a:pathLst>
                <a:path extrusionOk="0" h="8" w="25">
                  <a:moveTo>
                    <a:pt x="0" y="0"/>
                  </a:moveTo>
                  <a:lnTo>
                    <a:pt x="25"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29" name="Google Shape;2129;p27"/>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30" name="Google Shape;2130;p27"/>
            <p:cNvSpPr/>
            <p:nvPr/>
          </p:nvSpPr>
          <p:spPr>
            <a:xfrm>
              <a:off x="2143875" y="1866026"/>
              <a:ext cx="204" cy="68"/>
            </a:xfrm>
            <a:custGeom>
              <a:rect b="b" l="l" r="r" t="t"/>
              <a:pathLst>
                <a:path extrusionOk="0" h="5" w="15">
                  <a:moveTo>
                    <a:pt x="1" y="1"/>
                  </a:moveTo>
                  <a:lnTo>
                    <a:pt x="1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31" name="Google Shape;2131;p27"/>
            <p:cNvSpPr/>
            <p:nvPr/>
          </p:nvSpPr>
          <p:spPr>
            <a:xfrm>
              <a:off x="2143169" y="1865931"/>
              <a:ext cx="149" cy="14"/>
            </a:xfrm>
            <a:custGeom>
              <a:rect b="b" l="l" r="r" t="t"/>
              <a:pathLst>
                <a:path extrusionOk="0" h="1" w="11">
                  <a:moveTo>
                    <a:pt x="0"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32" name="Google Shape;2132;p27"/>
            <p:cNvSpPr/>
            <p:nvPr/>
          </p:nvSpPr>
          <p:spPr>
            <a:xfrm>
              <a:off x="2141648" y="1865741"/>
              <a:ext cx="204" cy="14"/>
            </a:xfrm>
            <a:custGeom>
              <a:rect b="b" l="l" r="r" t="t"/>
              <a:pathLst>
                <a:path extrusionOk="0" h="1" w="15">
                  <a:moveTo>
                    <a:pt x="0" y="1"/>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33" name="Google Shape;2133;p27"/>
            <p:cNvSpPr/>
            <p:nvPr/>
          </p:nvSpPr>
          <p:spPr>
            <a:xfrm>
              <a:off x="2142449" y="1865836"/>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34" name="Google Shape;2134;p27"/>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35" name="Google Shape;2135;p27"/>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36" name="Google Shape;2136;p27"/>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37" name="Google Shape;2137;p27"/>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38" name="Google Shape;2138;p27"/>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39" name="Google Shape;2139;p27"/>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40" name="Google Shape;2140;p27"/>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41" name="Google Shape;2141;p27"/>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42" name="Google Shape;2142;p27"/>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43" name="Google Shape;2143;p27"/>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44" name="Google Shape;2144;p27"/>
            <p:cNvSpPr/>
            <p:nvPr/>
          </p:nvSpPr>
          <p:spPr>
            <a:xfrm>
              <a:off x="2069633" y="1949446"/>
              <a:ext cx="353" cy="14"/>
            </a:xfrm>
            <a:custGeom>
              <a:rect b="b" l="l" r="r" t="t"/>
              <a:pathLst>
                <a:path extrusionOk="0" h="1" w="26">
                  <a:moveTo>
                    <a:pt x="1" y="1"/>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45" name="Google Shape;2145;p27"/>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46" name="Google Shape;2146;p27"/>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47" name="Google Shape;2147;p27"/>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48" name="Google Shape;2148;p27"/>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49" name="Google Shape;2149;p27"/>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50" name="Google Shape;2150;p27"/>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51" name="Google Shape;2151;p27"/>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52" name="Google Shape;2152;p27"/>
            <p:cNvSpPr/>
            <p:nvPr/>
          </p:nvSpPr>
          <p:spPr>
            <a:xfrm>
              <a:off x="2080943" y="1903961"/>
              <a:ext cx="14" cy="530"/>
            </a:xfrm>
            <a:custGeom>
              <a:rect b="b" l="l" r="r" t="t"/>
              <a:pathLst>
                <a:path extrusionOk="0" h="39" w="1">
                  <a:moveTo>
                    <a:pt x="1" y="0"/>
                  </a:moveTo>
                  <a:lnTo>
                    <a:pt x="1" y="3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53" name="Google Shape;2153;p27"/>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54" name="Google Shape;2154;p27"/>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55" name="Google Shape;2155;p27"/>
            <p:cNvSpPr/>
            <p:nvPr/>
          </p:nvSpPr>
          <p:spPr>
            <a:xfrm>
              <a:off x="2080563" y="1918449"/>
              <a:ext cx="14" cy="109"/>
            </a:xfrm>
            <a:custGeom>
              <a:rect b="b" l="l" r="r" t="t"/>
              <a:pathLst>
                <a:path extrusionOk="0" h="8" w="1">
                  <a:moveTo>
                    <a:pt x="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56" name="Google Shape;2156;p27"/>
            <p:cNvSpPr/>
            <p:nvPr/>
          </p:nvSpPr>
          <p:spPr>
            <a:xfrm>
              <a:off x="2080617" y="1918164"/>
              <a:ext cx="14" cy="163"/>
            </a:xfrm>
            <a:custGeom>
              <a:rect b="b" l="l" r="r" t="t"/>
              <a:pathLst>
                <a:path extrusionOk="0" h="12" w="1">
                  <a:moveTo>
                    <a:pt x="0"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57" name="Google Shape;2157;p27"/>
            <p:cNvSpPr/>
            <p:nvPr/>
          </p:nvSpPr>
          <p:spPr>
            <a:xfrm>
              <a:off x="2080902" y="1913276"/>
              <a:ext cx="14" cy="299"/>
            </a:xfrm>
            <a:custGeom>
              <a:rect b="b" l="l" r="r" t="t"/>
              <a:pathLst>
                <a:path extrusionOk="0" h="22" w="1">
                  <a:moveTo>
                    <a:pt x="0" y="0"/>
                  </a:moveTo>
                  <a:lnTo>
                    <a:pt x="0"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58" name="Google Shape;2158;p27"/>
            <p:cNvSpPr/>
            <p:nvPr/>
          </p:nvSpPr>
          <p:spPr>
            <a:xfrm>
              <a:off x="2080658" y="1917838"/>
              <a:ext cx="14" cy="149"/>
            </a:xfrm>
            <a:custGeom>
              <a:rect b="b" l="l" r="r" t="t"/>
              <a:pathLst>
                <a:path extrusionOk="0" h="11" w="1">
                  <a:moveTo>
                    <a:pt x="1"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59" name="Google Shape;2159;p27"/>
            <p:cNvSpPr/>
            <p:nvPr/>
          </p:nvSpPr>
          <p:spPr>
            <a:xfrm>
              <a:off x="2080522" y="1918693"/>
              <a:ext cx="14" cy="109"/>
            </a:xfrm>
            <a:custGeom>
              <a:rect b="b" l="l" r="r" t="t"/>
              <a:pathLst>
                <a:path extrusionOk="0" h="8" w="1">
                  <a:moveTo>
                    <a:pt x="0"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60" name="Google Shape;2160;p27"/>
            <p:cNvSpPr/>
            <p:nvPr/>
          </p:nvSpPr>
          <p:spPr>
            <a:xfrm>
              <a:off x="2080373" y="1919209"/>
              <a:ext cx="14" cy="109"/>
            </a:xfrm>
            <a:custGeom>
              <a:rect b="b" l="l" r="r" t="t"/>
              <a:pathLst>
                <a:path extrusionOk="0" h="8" w="1">
                  <a:moveTo>
                    <a:pt x="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61" name="Google Shape;2161;p27"/>
            <p:cNvSpPr/>
            <p:nvPr/>
          </p:nvSpPr>
          <p:spPr>
            <a:xfrm>
              <a:off x="2080468" y="1918924"/>
              <a:ext cx="14" cy="109"/>
            </a:xfrm>
            <a:custGeom>
              <a:rect b="b" l="l" r="r" t="t"/>
              <a:pathLst>
                <a:path extrusionOk="0" h="8" w="1">
                  <a:moveTo>
                    <a:pt x="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62" name="Google Shape;2162;p27"/>
            <p:cNvSpPr/>
            <p:nvPr/>
          </p:nvSpPr>
          <p:spPr>
            <a:xfrm>
              <a:off x="2080427" y="1919073"/>
              <a:ext cx="14" cy="109"/>
            </a:xfrm>
            <a:custGeom>
              <a:rect b="b" l="l" r="r" t="t"/>
              <a:pathLst>
                <a:path extrusionOk="0" h="8" w="1">
                  <a:moveTo>
                    <a:pt x="0"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63" name="Google Shape;2163;p27"/>
            <p:cNvSpPr/>
            <p:nvPr/>
          </p:nvSpPr>
          <p:spPr>
            <a:xfrm>
              <a:off x="2080943" y="1910424"/>
              <a:ext cx="14" cy="394"/>
            </a:xfrm>
            <a:custGeom>
              <a:rect b="b" l="l" r="r" t="t"/>
              <a:pathLst>
                <a:path extrusionOk="0" h="29" w="1">
                  <a:moveTo>
                    <a:pt x="1" y="0"/>
                  </a:moveTo>
                  <a:lnTo>
                    <a:pt x="1" y="2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64" name="Google Shape;2164;p27"/>
            <p:cNvSpPr/>
            <p:nvPr/>
          </p:nvSpPr>
          <p:spPr>
            <a:xfrm>
              <a:off x="2080943" y="1911470"/>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65" name="Google Shape;2165;p27"/>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66" name="Google Shape;2166;p27"/>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67" name="Google Shape;2167;p27"/>
            <p:cNvSpPr/>
            <p:nvPr/>
          </p:nvSpPr>
          <p:spPr>
            <a:xfrm>
              <a:off x="2080753" y="1916548"/>
              <a:ext cx="14" cy="258"/>
            </a:xfrm>
            <a:custGeom>
              <a:rect b="b" l="l" r="r" t="t"/>
              <a:pathLst>
                <a:path extrusionOk="0" h="19" w="1">
                  <a:moveTo>
                    <a:pt x="1" y="1"/>
                  </a:moveTo>
                  <a:lnTo>
                    <a:pt x="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68" name="Google Shape;2168;p27"/>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69" name="Google Shape;2169;p27"/>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70" name="Google Shape;2170;p27"/>
            <p:cNvSpPr/>
            <p:nvPr/>
          </p:nvSpPr>
          <p:spPr>
            <a:xfrm>
              <a:off x="2080658" y="1917457"/>
              <a:ext cx="14" cy="204"/>
            </a:xfrm>
            <a:custGeom>
              <a:rect b="b" l="l" r="r" t="t"/>
              <a:pathLst>
                <a:path extrusionOk="0" h="15" w="1">
                  <a:moveTo>
                    <a:pt x="1" y="0"/>
                  </a:move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71" name="Google Shape;2171;p27"/>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72" name="Google Shape;2172;p27"/>
            <p:cNvSpPr/>
            <p:nvPr/>
          </p:nvSpPr>
          <p:spPr>
            <a:xfrm>
              <a:off x="2080943" y="1905482"/>
              <a:ext cx="14" cy="434"/>
            </a:xfrm>
            <a:custGeom>
              <a:rect b="b" l="l" r="r" t="t"/>
              <a:pathLst>
                <a:path extrusionOk="0" h="32" w="1">
                  <a:moveTo>
                    <a:pt x="1" y="0"/>
                  </a:moveTo>
                  <a:lnTo>
                    <a:pt x="1"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73" name="Google Shape;2173;p27"/>
            <p:cNvSpPr/>
            <p:nvPr/>
          </p:nvSpPr>
          <p:spPr>
            <a:xfrm>
              <a:off x="2080943" y="1906813"/>
              <a:ext cx="14" cy="489"/>
            </a:xfrm>
            <a:custGeom>
              <a:rect b="b" l="l" r="r" t="t"/>
              <a:pathLst>
                <a:path extrusionOk="0" h="36" w="1">
                  <a:moveTo>
                    <a:pt x="1" y="0"/>
                  </a:moveTo>
                  <a:lnTo>
                    <a:pt x="1" y="3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74" name="Google Shape;2174;p27"/>
            <p:cNvSpPr/>
            <p:nvPr/>
          </p:nvSpPr>
          <p:spPr>
            <a:xfrm>
              <a:off x="2054996" y="1931714"/>
              <a:ext cx="244" cy="109"/>
            </a:xfrm>
            <a:custGeom>
              <a:rect b="b" l="l" r="r" t="t"/>
              <a:pathLst>
                <a:path extrusionOk="0" h="8" w="18">
                  <a:moveTo>
                    <a:pt x="18"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75" name="Google Shape;2175;p27"/>
            <p:cNvSpPr/>
            <p:nvPr/>
          </p:nvSpPr>
          <p:spPr>
            <a:xfrm>
              <a:off x="2080943" y="1909325"/>
              <a:ext cx="14" cy="394"/>
            </a:xfrm>
            <a:custGeom>
              <a:rect b="b" l="l" r="r" t="t"/>
              <a:pathLst>
                <a:path extrusionOk="0" h="29" w="1">
                  <a:moveTo>
                    <a:pt x="1" y="1"/>
                  </a:moveTo>
                  <a:lnTo>
                    <a:pt x="1"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76" name="Google Shape;2176;p27"/>
            <p:cNvSpPr/>
            <p:nvPr/>
          </p:nvSpPr>
          <p:spPr>
            <a:xfrm>
              <a:off x="2080943" y="1908089"/>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77" name="Google Shape;2177;p27"/>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78" name="Google Shape;2178;p27"/>
            <p:cNvSpPr/>
            <p:nvPr/>
          </p:nvSpPr>
          <p:spPr>
            <a:xfrm>
              <a:off x="2080237" y="1919548"/>
              <a:ext cx="14" cy="54"/>
            </a:xfrm>
            <a:custGeom>
              <a:rect b="b" l="l" r="r" t="t"/>
              <a:pathLst>
                <a:path extrusionOk="0" h="4" w="1">
                  <a:moveTo>
                    <a:pt x="0"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79" name="Google Shape;2179;p27"/>
            <p:cNvSpPr/>
            <p:nvPr/>
          </p:nvSpPr>
          <p:spPr>
            <a:xfrm>
              <a:off x="2080332" y="1919358"/>
              <a:ext cx="14" cy="54"/>
            </a:xfrm>
            <a:custGeom>
              <a:rect b="b" l="l" r="r" t="t"/>
              <a:pathLst>
                <a:path extrusionOk="0" h="4" w="1">
                  <a:moveTo>
                    <a:pt x="0"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80" name="Google Shape;2180;p27"/>
            <p:cNvSpPr/>
            <p:nvPr/>
          </p:nvSpPr>
          <p:spPr>
            <a:xfrm>
              <a:off x="2080278" y="1919453"/>
              <a:ext cx="14" cy="54"/>
            </a:xfrm>
            <a:custGeom>
              <a:rect b="b" l="l" r="r" t="t"/>
              <a:pathLst>
                <a:path extrusionOk="0" h="4" w="1">
                  <a:moveTo>
                    <a:pt x="1"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81" name="Google Shape;2181;p27"/>
            <p:cNvSpPr/>
            <p:nvPr/>
          </p:nvSpPr>
          <p:spPr>
            <a:xfrm>
              <a:off x="2080183" y="1919603"/>
              <a:ext cx="14" cy="54"/>
            </a:xfrm>
            <a:custGeom>
              <a:rect b="b" l="l" r="r" t="t"/>
              <a:pathLst>
                <a:path extrusionOk="0" h="4" w="1">
                  <a:moveTo>
                    <a:pt x="1"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82" name="Google Shape;2182;p27"/>
            <p:cNvSpPr/>
            <p:nvPr/>
          </p:nvSpPr>
          <p:spPr>
            <a:xfrm>
              <a:off x="2080142" y="1919643"/>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83" name="Google Shape;2183;p27"/>
            <p:cNvSpPr/>
            <p:nvPr/>
          </p:nvSpPr>
          <p:spPr>
            <a:xfrm>
              <a:off x="2079992" y="1919739"/>
              <a:ext cx="109" cy="54"/>
            </a:xfrm>
            <a:custGeom>
              <a:rect b="b" l="l" r="r" t="t"/>
              <a:pathLst>
                <a:path extrusionOk="0" h="4" w="8">
                  <a:moveTo>
                    <a:pt x="8"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84" name="Google Shape;2184;p27"/>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85" name="Google Shape;2185;p27"/>
            <p:cNvSpPr/>
            <p:nvPr/>
          </p:nvSpPr>
          <p:spPr>
            <a:xfrm>
              <a:off x="2050855" y="1932148"/>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86" name="Google Shape;2186;p27"/>
            <p:cNvSpPr/>
            <p:nvPr/>
          </p:nvSpPr>
          <p:spPr>
            <a:xfrm>
              <a:off x="2050719" y="1933900"/>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87" name="Google Shape;2187;p27"/>
            <p:cNvSpPr/>
            <p:nvPr/>
          </p:nvSpPr>
          <p:spPr>
            <a:xfrm>
              <a:off x="2066401" y="1952067"/>
              <a:ext cx="299" cy="149"/>
            </a:xfrm>
            <a:custGeom>
              <a:rect b="b" l="l" r="r" t="t"/>
              <a:pathLst>
                <a:path extrusionOk="0" h="11" w="22">
                  <a:moveTo>
                    <a:pt x="22"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88" name="Google Shape;2188;p27"/>
            <p:cNvSpPr/>
            <p:nvPr/>
          </p:nvSpPr>
          <p:spPr>
            <a:xfrm>
              <a:off x="2050760" y="1932759"/>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89" name="Google Shape;2189;p27"/>
            <p:cNvSpPr/>
            <p:nvPr/>
          </p:nvSpPr>
          <p:spPr>
            <a:xfrm>
              <a:off x="2065981" y="1951917"/>
              <a:ext cx="299" cy="109"/>
            </a:xfrm>
            <a:custGeom>
              <a:rect b="b" l="l" r="r" t="t"/>
              <a:pathLst>
                <a:path extrusionOk="0" h="8" w="22">
                  <a:moveTo>
                    <a:pt x="21"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90" name="Google Shape;2190;p27"/>
            <p:cNvSpPr/>
            <p:nvPr/>
          </p:nvSpPr>
          <p:spPr>
            <a:xfrm>
              <a:off x="2050719" y="1934185"/>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91" name="Google Shape;2191;p27"/>
            <p:cNvSpPr/>
            <p:nvPr/>
          </p:nvSpPr>
          <p:spPr>
            <a:xfrm>
              <a:off x="2050719" y="1934375"/>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92" name="Google Shape;2192;p27"/>
            <p:cNvSpPr/>
            <p:nvPr/>
          </p:nvSpPr>
          <p:spPr>
            <a:xfrm>
              <a:off x="2050719" y="1934524"/>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93" name="Google Shape;2193;p27"/>
            <p:cNvSpPr/>
            <p:nvPr/>
          </p:nvSpPr>
          <p:spPr>
            <a:xfrm>
              <a:off x="2065166" y="1951686"/>
              <a:ext cx="353" cy="109"/>
            </a:xfrm>
            <a:custGeom>
              <a:rect b="b" l="l" r="r" t="t"/>
              <a:pathLst>
                <a:path extrusionOk="0" h="8" w="26">
                  <a:moveTo>
                    <a:pt x="25"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94" name="Google Shape;2194;p27"/>
            <p:cNvSpPr/>
            <p:nvPr/>
          </p:nvSpPr>
          <p:spPr>
            <a:xfrm>
              <a:off x="2050719" y="1933615"/>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95" name="Google Shape;2195;p27"/>
            <p:cNvSpPr/>
            <p:nvPr/>
          </p:nvSpPr>
          <p:spPr>
            <a:xfrm>
              <a:off x="2065600" y="1951822"/>
              <a:ext cx="299" cy="68"/>
            </a:xfrm>
            <a:custGeom>
              <a:rect b="b" l="l" r="r" t="t"/>
              <a:pathLst>
                <a:path extrusionOk="0" h="5" w="22">
                  <a:moveTo>
                    <a:pt x="21"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96" name="Google Shape;2196;p27"/>
            <p:cNvSpPr/>
            <p:nvPr/>
          </p:nvSpPr>
          <p:spPr>
            <a:xfrm>
              <a:off x="2050719" y="1933235"/>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97" name="Google Shape;2197;p27"/>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98" name="Google Shape;2198;p27"/>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199" name="Google Shape;2199;p27"/>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00" name="Google Shape;2200;p27"/>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01" name="Google Shape;2201;p27"/>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02" name="Google Shape;2202;p27"/>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03" name="Google Shape;2203;p27"/>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04" name="Google Shape;2204;p27"/>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05" name="Google Shape;2205;p27"/>
            <p:cNvSpPr/>
            <p:nvPr/>
          </p:nvSpPr>
          <p:spPr>
            <a:xfrm>
              <a:off x="2154153" y="1944164"/>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06" name="Google Shape;2206;p27"/>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07" name="Google Shape;2207;p27"/>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08" name="Google Shape;2208;p27"/>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09" name="Google Shape;2209;p27"/>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10" name="Google Shape;2210;p27"/>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11" name="Google Shape;2211;p27"/>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12" name="Google Shape;2212;p27"/>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13" name="Google Shape;2213;p27"/>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14" name="Google Shape;2214;p27"/>
            <p:cNvSpPr/>
            <p:nvPr/>
          </p:nvSpPr>
          <p:spPr>
            <a:xfrm>
              <a:off x="2160751" y="1877431"/>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15" name="Google Shape;2215;p27"/>
            <p:cNvSpPr/>
            <p:nvPr/>
          </p:nvSpPr>
          <p:spPr>
            <a:xfrm>
              <a:off x="2160656" y="1875055"/>
              <a:ext cx="14" cy="489"/>
            </a:xfrm>
            <a:custGeom>
              <a:rect b="b" l="l" r="r" t="t"/>
              <a:pathLst>
                <a:path extrusionOk="0" h="36" w="1">
                  <a:moveTo>
                    <a:pt x="1" y="1"/>
                  </a:moveTo>
                  <a:lnTo>
                    <a:pt x="1" y="3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16" name="Google Shape;2216;p27"/>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17" name="Google Shape;2217;p27"/>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18" name="Google Shape;2218;p27"/>
            <p:cNvSpPr/>
            <p:nvPr/>
          </p:nvSpPr>
          <p:spPr>
            <a:xfrm>
              <a:off x="2149536" y="1938896"/>
              <a:ext cx="14" cy="869"/>
            </a:xfrm>
            <a:custGeom>
              <a:rect b="b" l="l" r="r" t="t"/>
              <a:pathLst>
                <a:path extrusionOk="0" h="64" w="1">
                  <a:moveTo>
                    <a:pt x="1" y="63"/>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19" name="Google Shape;2219;p27"/>
            <p:cNvSpPr/>
            <p:nvPr/>
          </p:nvSpPr>
          <p:spPr>
            <a:xfrm>
              <a:off x="2160616" y="1874444"/>
              <a:ext cx="14" cy="584"/>
            </a:xfrm>
            <a:custGeom>
              <a:rect b="b" l="l" r="r" t="t"/>
              <a:pathLst>
                <a:path extrusionOk="0" h="43" w="1">
                  <a:moveTo>
                    <a:pt x="0" y="0"/>
                  </a:moveTo>
                  <a:lnTo>
                    <a:pt x="0" y="4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20" name="Google Shape;2220;p27"/>
            <p:cNvSpPr/>
            <p:nvPr/>
          </p:nvSpPr>
          <p:spPr>
            <a:xfrm>
              <a:off x="2160711" y="1876195"/>
              <a:ext cx="14" cy="299"/>
            </a:xfrm>
            <a:custGeom>
              <a:rect b="b" l="l" r="r" t="t"/>
              <a:pathLst>
                <a:path extrusionOk="0" h="22" w="1">
                  <a:moveTo>
                    <a:pt x="0" y="1"/>
                  </a:moveTo>
                  <a:lnTo>
                    <a:pt x="0"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21" name="Google Shape;2221;p27"/>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22" name="Google Shape;2222;p27"/>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23" name="Google Shape;2223;p27"/>
            <p:cNvSpPr/>
            <p:nvPr/>
          </p:nvSpPr>
          <p:spPr>
            <a:xfrm>
              <a:off x="2149536" y="193975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24" name="Google Shape;2224;p27"/>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25" name="Google Shape;2225;p27"/>
            <p:cNvSpPr/>
            <p:nvPr/>
          </p:nvSpPr>
          <p:spPr>
            <a:xfrm>
              <a:off x="2231531" y="1797813"/>
              <a:ext cx="109" cy="258"/>
            </a:xfrm>
            <a:custGeom>
              <a:rect b="b" l="l" r="r" t="t"/>
              <a:pathLst>
                <a:path extrusionOk="0" h="19" w="8">
                  <a:moveTo>
                    <a:pt x="8" y="1"/>
                  </a:moveTo>
                  <a:lnTo>
                    <a:pt x="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26" name="Google Shape;2226;p27"/>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27" name="Google Shape;2227;p27"/>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28" name="Google Shape;2228;p27"/>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29" name="Google Shape;2229;p27"/>
            <p:cNvSpPr/>
            <p:nvPr/>
          </p:nvSpPr>
          <p:spPr>
            <a:xfrm>
              <a:off x="2132184" y="2028019"/>
              <a:ext cx="163" cy="54"/>
            </a:xfrm>
            <a:custGeom>
              <a:rect b="b" l="l" r="r" t="t"/>
              <a:pathLst>
                <a:path extrusionOk="0" h="4" w="12">
                  <a:moveTo>
                    <a:pt x="11" y="0"/>
                  </a:moveTo>
                  <a:lnTo>
                    <a:pt x="1" y="4"/>
                  </a:ln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30" name="Google Shape;2230;p27"/>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31" name="Google Shape;2231;p27"/>
            <p:cNvSpPr/>
            <p:nvPr/>
          </p:nvSpPr>
          <p:spPr>
            <a:xfrm>
              <a:off x="2133040" y="2027870"/>
              <a:ext cx="14" cy="163"/>
            </a:xfrm>
            <a:custGeom>
              <a:rect b="b" l="l" r="r" t="t"/>
              <a:pathLst>
                <a:path extrusionOk="0" h="12" w="1">
                  <a:moveTo>
                    <a:pt x="1" y="1"/>
                  </a:moveTo>
                  <a:lnTo>
                    <a:pt x="1" y="1"/>
                  </a:ln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32" name="Google Shape;2232;p27"/>
            <p:cNvSpPr/>
            <p:nvPr/>
          </p:nvSpPr>
          <p:spPr>
            <a:xfrm>
              <a:off x="2133094" y="2030246"/>
              <a:ext cx="14" cy="299"/>
            </a:xfrm>
            <a:custGeom>
              <a:rect b="b" l="l" r="r" t="t"/>
              <a:pathLst>
                <a:path extrusionOk="0" h="22" w="1">
                  <a:moveTo>
                    <a:pt x="0" y="1"/>
                  </a:moveTo>
                  <a:lnTo>
                    <a:pt x="0"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33" name="Google Shape;2233;p27"/>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34" name="Google Shape;2234;p27"/>
            <p:cNvSpPr/>
            <p:nvPr/>
          </p:nvSpPr>
          <p:spPr>
            <a:xfrm>
              <a:off x="2133094" y="2029010"/>
              <a:ext cx="14" cy="258"/>
            </a:xfrm>
            <a:custGeom>
              <a:rect b="b" l="l" r="r" t="t"/>
              <a:pathLst>
                <a:path extrusionOk="0" h="19" w="1">
                  <a:moveTo>
                    <a:pt x="0" y="1"/>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35" name="Google Shape;2235;p27"/>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36" name="Google Shape;2236;p27"/>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37" name="Google Shape;2237;p27"/>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38" name="Google Shape;2238;p27"/>
            <p:cNvSpPr/>
            <p:nvPr/>
          </p:nvSpPr>
          <p:spPr>
            <a:xfrm>
              <a:off x="2132809" y="2034767"/>
              <a:ext cx="54" cy="353"/>
            </a:xfrm>
            <a:custGeom>
              <a:rect b="b" l="l" r="r" t="t"/>
              <a:pathLst>
                <a:path extrusionOk="0" h="26" w="4">
                  <a:moveTo>
                    <a:pt x="4" y="1"/>
                  </a:moveTo>
                  <a:lnTo>
                    <a:pt x="0"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39" name="Google Shape;2239;p27"/>
            <p:cNvSpPr/>
            <p:nvPr/>
          </p:nvSpPr>
          <p:spPr>
            <a:xfrm>
              <a:off x="2132809" y="2035107"/>
              <a:ext cx="14" cy="299"/>
            </a:xfrm>
            <a:custGeom>
              <a:rect b="b" l="l" r="r" t="t"/>
              <a:pathLst>
                <a:path extrusionOk="0" h="22" w="1">
                  <a:moveTo>
                    <a:pt x="0" y="0"/>
                  </a:moveTo>
                  <a:lnTo>
                    <a:pt x="0"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40" name="Google Shape;2240;p27"/>
            <p:cNvSpPr/>
            <p:nvPr/>
          </p:nvSpPr>
          <p:spPr>
            <a:xfrm>
              <a:off x="2122680" y="2035867"/>
              <a:ext cx="204" cy="14"/>
            </a:xfrm>
            <a:custGeom>
              <a:rect b="b" l="l" r="r" t="t"/>
              <a:pathLst>
                <a:path extrusionOk="0" h="1" w="15">
                  <a:moveTo>
                    <a:pt x="15"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41" name="Google Shape;2241;p27"/>
            <p:cNvSpPr/>
            <p:nvPr/>
          </p:nvSpPr>
          <p:spPr>
            <a:xfrm>
              <a:off x="2132904" y="2034441"/>
              <a:ext cx="14" cy="299"/>
            </a:xfrm>
            <a:custGeom>
              <a:rect b="b" l="l" r="r" t="t"/>
              <a:pathLst>
                <a:path extrusionOk="0" h="22" w="1">
                  <a:moveTo>
                    <a:pt x="0" y="0"/>
                  </a:moveTo>
                  <a:lnTo>
                    <a:pt x="0"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42" name="Google Shape;2242;p27"/>
            <p:cNvSpPr/>
            <p:nvPr/>
          </p:nvSpPr>
          <p:spPr>
            <a:xfrm>
              <a:off x="2132904" y="2034061"/>
              <a:ext cx="14" cy="299"/>
            </a:xfrm>
            <a:custGeom>
              <a:rect b="b" l="l" r="r" t="t"/>
              <a:pathLst>
                <a:path extrusionOk="0" h="22" w="1">
                  <a:moveTo>
                    <a:pt x="0" y="0"/>
                  </a:moveTo>
                  <a:lnTo>
                    <a:pt x="0"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43" name="Google Shape;2243;p27"/>
            <p:cNvSpPr/>
            <p:nvPr/>
          </p:nvSpPr>
          <p:spPr>
            <a:xfrm>
              <a:off x="2123400" y="2035813"/>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44" name="Google Shape;2244;p27"/>
            <p:cNvSpPr/>
            <p:nvPr/>
          </p:nvSpPr>
          <p:spPr>
            <a:xfrm>
              <a:off x="2123495" y="2035813"/>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45" name="Google Shape;2245;p27"/>
            <p:cNvSpPr/>
            <p:nvPr/>
          </p:nvSpPr>
          <p:spPr>
            <a:xfrm>
              <a:off x="2122925" y="2035813"/>
              <a:ext cx="204" cy="14"/>
            </a:xfrm>
            <a:custGeom>
              <a:rect b="b" l="l" r="r" t="t"/>
              <a:pathLst>
                <a:path extrusionOk="0" h="1" w="15">
                  <a:moveTo>
                    <a:pt x="1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46" name="Google Shape;2246;p27"/>
            <p:cNvSpPr/>
            <p:nvPr/>
          </p:nvSpPr>
          <p:spPr>
            <a:xfrm>
              <a:off x="2123115" y="2035813"/>
              <a:ext cx="149" cy="14"/>
            </a:xfrm>
            <a:custGeom>
              <a:rect b="b" l="l" r="r" t="t"/>
              <a:pathLst>
                <a:path extrusionOk="0" h="1" w="11">
                  <a:moveTo>
                    <a:pt x="11"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47" name="Google Shape;2247;p27"/>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48" name="Google Shape;2248;p27"/>
            <p:cNvSpPr/>
            <p:nvPr/>
          </p:nvSpPr>
          <p:spPr>
            <a:xfrm>
              <a:off x="2121974" y="2035908"/>
              <a:ext cx="299" cy="68"/>
            </a:xfrm>
            <a:custGeom>
              <a:rect b="b" l="l" r="r" t="t"/>
              <a:pathLst>
                <a:path extrusionOk="0" h="5" w="22">
                  <a:moveTo>
                    <a:pt x="21"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49" name="Google Shape;2249;p27"/>
            <p:cNvSpPr/>
            <p:nvPr/>
          </p:nvSpPr>
          <p:spPr>
            <a:xfrm>
              <a:off x="2132945" y="2033627"/>
              <a:ext cx="14" cy="299"/>
            </a:xfrm>
            <a:custGeom>
              <a:rect b="b" l="l" r="r" t="t"/>
              <a:pathLst>
                <a:path extrusionOk="0" h="22" w="1">
                  <a:moveTo>
                    <a:pt x="1" y="1"/>
                  </a:moveTo>
                  <a:lnTo>
                    <a:pt x="1"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50" name="Google Shape;2250;p27"/>
            <p:cNvSpPr/>
            <p:nvPr/>
          </p:nvSpPr>
          <p:spPr>
            <a:xfrm>
              <a:off x="2121499" y="2035962"/>
              <a:ext cx="394" cy="54"/>
            </a:xfrm>
            <a:custGeom>
              <a:rect b="b" l="l" r="r" t="t"/>
              <a:pathLst>
                <a:path extrusionOk="0" h="4" w="29">
                  <a:moveTo>
                    <a:pt x="28"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51" name="Google Shape;2251;p27"/>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52" name="Google Shape;2252;p27"/>
            <p:cNvSpPr/>
            <p:nvPr/>
          </p:nvSpPr>
          <p:spPr>
            <a:xfrm>
              <a:off x="2122354" y="2035867"/>
              <a:ext cx="299" cy="54"/>
            </a:xfrm>
            <a:custGeom>
              <a:rect b="b" l="l" r="r" t="t"/>
              <a:pathLst>
                <a:path extrusionOk="0" h="4" w="22">
                  <a:moveTo>
                    <a:pt x="21"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53" name="Google Shape;2253;p27"/>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54" name="Google Shape;2254;p27"/>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55" name="Google Shape;2255;p27"/>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56" name="Google Shape;2256;p27"/>
            <p:cNvSpPr/>
            <p:nvPr/>
          </p:nvSpPr>
          <p:spPr>
            <a:xfrm>
              <a:off x="2147065" y="2027639"/>
              <a:ext cx="1779" cy="54"/>
            </a:xfrm>
            <a:custGeom>
              <a:rect b="b" l="l" r="r" t="t"/>
              <a:pathLst>
                <a:path extrusionOk="0" h="4" w="131">
                  <a:moveTo>
                    <a:pt x="1" y="0"/>
                  </a:moveTo>
                  <a:lnTo>
                    <a:pt x="13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57" name="Google Shape;2257;p27"/>
            <p:cNvSpPr/>
            <p:nvPr/>
          </p:nvSpPr>
          <p:spPr>
            <a:xfrm>
              <a:off x="2149306" y="2027734"/>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58" name="Google Shape;2258;p27"/>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59" name="Google Shape;2259;p27"/>
            <p:cNvSpPr/>
            <p:nvPr/>
          </p:nvSpPr>
          <p:spPr>
            <a:xfrm>
              <a:off x="2132184" y="2072553"/>
              <a:ext cx="68" cy="68"/>
            </a:xfrm>
            <a:custGeom>
              <a:rect b="b" l="l" r="r" t="t"/>
              <a:pathLst>
                <a:path extrusionOk="0" h="5" w="5">
                  <a:moveTo>
                    <a:pt x="1" y="4"/>
                  </a:moveTo>
                  <a:lnTo>
                    <a:pt x="1" y="4"/>
                  </a:ln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60" name="Google Shape;2260;p27"/>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61" name="Google Shape;2261;p27"/>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62" name="Google Shape;2262;p27"/>
            <p:cNvSpPr/>
            <p:nvPr/>
          </p:nvSpPr>
          <p:spPr>
            <a:xfrm>
              <a:off x="2133759" y="2071603"/>
              <a:ext cx="244" cy="68"/>
            </a:xfrm>
            <a:custGeom>
              <a:rect b="b" l="l" r="r" t="t"/>
              <a:pathLst>
                <a:path extrusionOk="0" h="5" w="18">
                  <a:moveTo>
                    <a:pt x="0" y="4"/>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63" name="Google Shape;2263;p27"/>
            <p:cNvSpPr/>
            <p:nvPr/>
          </p:nvSpPr>
          <p:spPr>
            <a:xfrm>
              <a:off x="2132334" y="2072268"/>
              <a:ext cx="244" cy="204"/>
            </a:xfrm>
            <a:custGeom>
              <a:rect b="b" l="l" r="r" t="t"/>
              <a:pathLst>
                <a:path extrusionOk="0" h="15" w="18">
                  <a:moveTo>
                    <a:pt x="0" y="15"/>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64" name="Google Shape;2264;p27"/>
            <p:cNvSpPr/>
            <p:nvPr/>
          </p:nvSpPr>
          <p:spPr>
            <a:xfrm>
              <a:off x="2133379" y="2071657"/>
              <a:ext cx="244" cy="109"/>
            </a:xfrm>
            <a:custGeom>
              <a:rect b="b" l="l" r="r" t="t"/>
              <a:pathLst>
                <a:path extrusionOk="0" h="8" w="18">
                  <a:moveTo>
                    <a:pt x="0" y="7"/>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65" name="Google Shape;2265;p27"/>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66" name="Google Shape;2266;p27"/>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67" name="Google Shape;2267;p27"/>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68" name="Google Shape;2268;p27"/>
            <p:cNvSpPr/>
            <p:nvPr/>
          </p:nvSpPr>
          <p:spPr>
            <a:xfrm>
              <a:off x="2146780" y="2029350"/>
              <a:ext cx="109" cy="910"/>
            </a:xfrm>
            <a:custGeom>
              <a:rect b="b" l="l" r="r" t="t"/>
              <a:pathLst>
                <a:path extrusionOk="0" h="67" w="8">
                  <a:moveTo>
                    <a:pt x="1" y="67"/>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69" name="Google Shape;2269;p27"/>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70" name="Google Shape;2270;p27"/>
            <p:cNvSpPr/>
            <p:nvPr/>
          </p:nvSpPr>
          <p:spPr>
            <a:xfrm>
              <a:off x="2146590" y="2031386"/>
              <a:ext cx="68" cy="638"/>
            </a:xfrm>
            <a:custGeom>
              <a:rect b="b" l="l" r="r" t="t"/>
              <a:pathLst>
                <a:path extrusionOk="0" h="47" w="5">
                  <a:moveTo>
                    <a:pt x="1" y="47"/>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71" name="Google Shape;2271;p27"/>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72" name="Google Shape;2272;p27"/>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73" name="Google Shape;2273;p27"/>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74" name="Google Shape;2274;p27"/>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75" name="Google Shape;2275;p27"/>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76" name="Google Shape;2276;p27"/>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77" name="Google Shape;2277;p27"/>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78" name="Google Shape;2278;p27"/>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79" name="Google Shape;2279;p27"/>
            <p:cNvSpPr/>
            <p:nvPr/>
          </p:nvSpPr>
          <p:spPr>
            <a:xfrm>
              <a:off x="2214994" y="1959385"/>
              <a:ext cx="244" cy="720"/>
            </a:xfrm>
            <a:custGeom>
              <a:rect b="b" l="l" r="r" t="t"/>
              <a:pathLst>
                <a:path extrusionOk="0" h="53" w="18">
                  <a:moveTo>
                    <a:pt x="0" y="53"/>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80" name="Google Shape;2280;p27"/>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81" name="Google Shape;2281;p27"/>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82" name="Google Shape;2282;p27"/>
            <p:cNvSpPr/>
            <p:nvPr/>
          </p:nvSpPr>
          <p:spPr>
            <a:xfrm>
              <a:off x="2215279" y="1956343"/>
              <a:ext cx="54" cy="14"/>
            </a:xfrm>
            <a:custGeom>
              <a:rect b="b" l="l" r="r" t="t"/>
              <a:pathLst>
                <a:path extrusionOk="0" h="1" w="4">
                  <a:moveTo>
                    <a:pt x="4" y="0"/>
                  </a:moveTo>
                  <a:lnTo>
                    <a:pt x="4" y="0"/>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83" name="Google Shape;2283;p27"/>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84" name="Google Shape;2284;p27"/>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85" name="Google Shape;2285;p27"/>
            <p:cNvSpPr/>
            <p:nvPr/>
          </p:nvSpPr>
          <p:spPr>
            <a:xfrm>
              <a:off x="2216080" y="1961421"/>
              <a:ext cx="163" cy="163"/>
            </a:xfrm>
            <a:custGeom>
              <a:rect b="b" l="l" r="r" t="t"/>
              <a:pathLst>
                <a:path extrusionOk="0" h="12" w="12">
                  <a:moveTo>
                    <a:pt x="1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86" name="Google Shape;2286;p27"/>
            <p:cNvSpPr/>
            <p:nvPr/>
          </p:nvSpPr>
          <p:spPr>
            <a:xfrm>
              <a:off x="2307348" y="1867601"/>
              <a:ext cx="394" cy="489"/>
            </a:xfrm>
            <a:custGeom>
              <a:rect b="b" l="l" r="r" t="t"/>
              <a:pathLst>
                <a:path extrusionOk="0" h="36" w="29">
                  <a:moveTo>
                    <a:pt x="0" y="35"/>
                  </a:moveTo>
                  <a:lnTo>
                    <a:pt x="2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87" name="Google Shape;2287;p27"/>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88" name="Google Shape;2288;p27"/>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89" name="Google Shape;2289;p27"/>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90" name="Google Shape;2290;p27"/>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91" name="Google Shape;2291;p27"/>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92" name="Google Shape;2292;p27"/>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93" name="Google Shape;2293;p27"/>
            <p:cNvSpPr/>
            <p:nvPr/>
          </p:nvSpPr>
          <p:spPr>
            <a:xfrm>
              <a:off x="2305067" y="186944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94" name="Google Shape;2294;p27"/>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95" name="Google Shape;2295;p27"/>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96" name="Google Shape;2296;p27"/>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97" name="Google Shape;2297;p27"/>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98" name="Google Shape;2298;p27"/>
            <p:cNvSpPr/>
            <p:nvPr/>
          </p:nvSpPr>
          <p:spPr>
            <a:xfrm>
              <a:off x="2324034" y="1913126"/>
              <a:ext cx="489" cy="353"/>
            </a:xfrm>
            <a:custGeom>
              <a:rect b="b" l="l" r="r" t="t"/>
              <a:pathLst>
                <a:path extrusionOk="0" h="26" w="36">
                  <a:moveTo>
                    <a:pt x="0" y="25"/>
                  </a:moveTo>
                  <a:lnTo>
                    <a:pt x="3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299" name="Google Shape;2299;p27"/>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00" name="Google Shape;2300;p27"/>
            <p:cNvSpPr/>
            <p:nvPr/>
          </p:nvSpPr>
          <p:spPr>
            <a:xfrm>
              <a:off x="2324605" y="1912705"/>
              <a:ext cx="530" cy="394"/>
            </a:xfrm>
            <a:custGeom>
              <a:rect b="b" l="l" r="r" t="t"/>
              <a:pathLst>
                <a:path extrusionOk="0" h="29" w="39">
                  <a:moveTo>
                    <a:pt x="0" y="28"/>
                  </a:moveTo>
                  <a:lnTo>
                    <a:pt x="3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01" name="Google Shape;2301;p27"/>
            <p:cNvSpPr/>
            <p:nvPr/>
          </p:nvSpPr>
          <p:spPr>
            <a:xfrm>
              <a:off x="2325216" y="1912230"/>
              <a:ext cx="584" cy="434"/>
            </a:xfrm>
            <a:custGeom>
              <a:rect b="b" l="l" r="r" t="t"/>
              <a:pathLst>
                <a:path extrusionOk="0" h="32" w="43">
                  <a:moveTo>
                    <a:pt x="1" y="32"/>
                  </a:moveTo>
                  <a:lnTo>
                    <a:pt x="43"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02" name="Google Shape;2302;p27"/>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03" name="Google Shape;2303;p27"/>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04" name="Google Shape;2304;p27"/>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05" name="Google Shape;2305;p27"/>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06" name="Google Shape;2306;p27"/>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07" name="Google Shape;2307;p27"/>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08" name="Google Shape;2308;p27"/>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09" name="Google Shape;2309;p27"/>
            <p:cNvSpPr/>
            <p:nvPr/>
          </p:nvSpPr>
          <p:spPr>
            <a:xfrm>
              <a:off x="2361250" y="1948170"/>
              <a:ext cx="54" cy="54"/>
            </a:xfrm>
            <a:custGeom>
              <a:rect b="b" l="l" r="r" t="t"/>
              <a:pathLst>
                <a:path extrusionOk="0" h="4" w="4">
                  <a:moveTo>
                    <a:pt x="4"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10" name="Google Shape;2310;p27"/>
            <p:cNvSpPr/>
            <p:nvPr/>
          </p:nvSpPr>
          <p:spPr>
            <a:xfrm>
              <a:off x="2361861" y="1947735"/>
              <a:ext cx="109" cy="109"/>
            </a:xfrm>
            <a:custGeom>
              <a:rect b="b" l="l" r="r" t="t"/>
              <a:pathLst>
                <a:path extrusionOk="0" h="8" w="8">
                  <a:moveTo>
                    <a:pt x="8" y="1"/>
                  </a:moveTo>
                  <a:lnTo>
                    <a:pt x="8" y="1"/>
                  </a:ln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11" name="Google Shape;2311;p27"/>
            <p:cNvSpPr/>
            <p:nvPr/>
          </p:nvSpPr>
          <p:spPr>
            <a:xfrm>
              <a:off x="2360870" y="1948496"/>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12" name="Google Shape;2312;p27"/>
            <p:cNvSpPr/>
            <p:nvPr/>
          </p:nvSpPr>
          <p:spPr>
            <a:xfrm>
              <a:off x="2361481" y="1947980"/>
              <a:ext cx="109" cy="54"/>
            </a:xfrm>
            <a:custGeom>
              <a:rect b="b" l="l" r="r" t="t"/>
              <a:pathLst>
                <a:path extrusionOk="0" h="4" w="8">
                  <a:moveTo>
                    <a:pt x="8"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13" name="Google Shape;2313;p27"/>
            <p:cNvSpPr/>
            <p:nvPr/>
          </p:nvSpPr>
          <p:spPr>
            <a:xfrm>
              <a:off x="2361060" y="1948360"/>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14" name="Google Shape;2314;p27"/>
            <p:cNvSpPr/>
            <p:nvPr/>
          </p:nvSpPr>
          <p:spPr>
            <a:xfrm>
              <a:off x="2360721" y="1948645"/>
              <a:ext cx="68" cy="14"/>
            </a:xfrm>
            <a:custGeom>
              <a:rect b="b" l="l" r="r" t="t"/>
              <a:pathLst>
                <a:path extrusionOk="0" h="1" w="5">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15" name="Google Shape;2315;p27"/>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16" name="Google Shape;2316;p27"/>
            <p:cNvSpPr/>
            <p:nvPr/>
          </p:nvSpPr>
          <p:spPr>
            <a:xfrm>
              <a:off x="2360015" y="1962711"/>
              <a:ext cx="149" cy="204"/>
            </a:xfrm>
            <a:custGeom>
              <a:rect b="b" l="l" r="r" t="t"/>
              <a:pathLst>
                <a:path extrusionOk="0" h="15" w="11">
                  <a:moveTo>
                    <a:pt x="11" y="0"/>
                  </a:moveTo>
                  <a:lnTo>
                    <a:pt x="0"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17" name="Google Shape;2317;p27"/>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18" name="Google Shape;2318;p27"/>
            <p:cNvSpPr/>
            <p:nvPr/>
          </p:nvSpPr>
          <p:spPr>
            <a:xfrm>
              <a:off x="2359580" y="1964707"/>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19" name="Google Shape;2319;p27"/>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20" name="Google Shape;2320;p27"/>
            <p:cNvSpPr/>
            <p:nvPr/>
          </p:nvSpPr>
          <p:spPr>
            <a:xfrm>
              <a:off x="2354027" y="2011522"/>
              <a:ext cx="149" cy="14"/>
            </a:xfrm>
            <a:custGeom>
              <a:rect b="b" l="l" r="r" t="t"/>
              <a:pathLst>
                <a:path extrusionOk="0" h="1" w="11">
                  <a:moveTo>
                    <a:pt x="0" y="1"/>
                  </a:moveTo>
                  <a:lnTo>
                    <a:pt x="7" y="1"/>
                  </a:ln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21" name="Google Shape;2321;p27"/>
            <p:cNvSpPr/>
            <p:nvPr/>
          </p:nvSpPr>
          <p:spPr>
            <a:xfrm>
              <a:off x="2353647" y="2011577"/>
              <a:ext cx="299" cy="54"/>
            </a:xfrm>
            <a:custGeom>
              <a:rect b="b" l="l" r="r" t="t"/>
              <a:pathLst>
                <a:path extrusionOk="0" h="4" w="22">
                  <a:moveTo>
                    <a:pt x="0" y="4"/>
                  </a:moveTo>
                  <a:lnTo>
                    <a:pt x="2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22" name="Google Shape;2322;p27"/>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23" name="Google Shape;2323;p27"/>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24" name="Google Shape;2324;p27"/>
            <p:cNvSpPr/>
            <p:nvPr/>
          </p:nvSpPr>
          <p:spPr>
            <a:xfrm>
              <a:off x="2314381" y="1940268"/>
              <a:ext cx="258" cy="543"/>
            </a:xfrm>
            <a:custGeom>
              <a:rect b="b" l="l" r="r" t="t"/>
              <a:pathLst>
                <a:path extrusionOk="0" h="40" w="19">
                  <a:moveTo>
                    <a:pt x="1" y="39"/>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25" name="Google Shape;2325;p27"/>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26" name="Google Shape;2326;p27"/>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27" name="Google Shape;2327;p27"/>
            <p:cNvSpPr/>
            <p:nvPr/>
          </p:nvSpPr>
          <p:spPr>
            <a:xfrm>
              <a:off x="2314055" y="1940933"/>
              <a:ext cx="244" cy="489"/>
            </a:xfrm>
            <a:custGeom>
              <a:rect b="b" l="l" r="r" t="t"/>
              <a:pathLst>
                <a:path extrusionOk="0" h="36" w="18">
                  <a:moveTo>
                    <a:pt x="0" y="36"/>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28" name="Google Shape;2328;p27"/>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29" name="Google Shape;2329;p27"/>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30" name="Google Shape;2330;p27"/>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31" name="Google Shape;2331;p27"/>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32" name="Google Shape;2332;p27"/>
            <p:cNvSpPr/>
            <p:nvPr/>
          </p:nvSpPr>
          <p:spPr>
            <a:xfrm>
              <a:off x="2309534" y="2006390"/>
              <a:ext cx="54" cy="258"/>
            </a:xfrm>
            <a:custGeom>
              <a:rect b="b" l="l" r="r" t="t"/>
              <a:pathLst>
                <a:path extrusionOk="0" h="19" w="4">
                  <a:moveTo>
                    <a:pt x="0" y="1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33" name="Google Shape;2333;p27"/>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34" name="Google Shape;2334;p27"/>
            <p:cNvSpPr/>
            <p:nvPr/>
          </p:nvSpPr>
          <p:spPr>
            <a:xfrm>
              <a:off x="2309344" y="200777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35" name="Google Shape;2335;p27"/>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36" name="Google Shape;2336;p27"/>
            <p:cNvSpPr/>
            <p:nvPr/>
          </p:nvSpPr>
          <p:spPr>
            <a:xfrm>
              <a:off x="2359064" y="1961326"/>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37" name="Google Shape;2337;p27"/>
            <p:cNvSpPr/>
            <p:nvPr/>
          </p:nvSpPr>
          <p:spPr>
            <a:xfrm>
              <a:off x="2354407" y="1952868"/>
              <a:ext cx="149" cy="204"/>
            </a:xfrm>
            <a:custGeom>
              <a:rect b="b" l="l" r="r" t="t"/>
              <a:pathLst>
                <a:path extrusionOk="0" h="15" w="11">
                  <a:moveTo>
                    <a:pt x="11" y="1"/>
                  </a:moveTo>
                  <a:lnTo>
                    <a:pt x="0"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38" name="Google Shape;2338;p27"/>
            <p:cNvSpPr/>
            <p:nvPr/>
          </p:nvSpPr>
          <p:spPr>
            <a:xfrm>
              <a:off x="2355779" y="1950967"/>
              <a:ext cx="109" cy="163"/>
            </a:xfrm>
            <a:custGeom>
              <a:rect b="b" l="l" r="r" t="t"/>
              <a:pathLst>
                <a:path extrusionOk="0" h="12" w="8">
                  <a:moveTo>
                    <a:pt x="8"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39" name="Google Shape;2339;p27"/>
            <p:cNvSpPr/>
            <p:nvPr/>
          </p:nvSpPr>
          <p:spPr>
            <a:xfrm>
              <a:off x="2353932" y="1953533"/>
              <a:ext cx="109" cy="163"/>
            </a:xfrm>
            <a:custGeom>
              <a:rect b="b" l="l" r="r" t="t"/>
              <a:pathLst>
                <a:path extrusionOk="0" h="12" w="8">
                  <a:moveTo>
                    <a:pt x="7"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40" name="Google Shape;2340;p27"/>
            <p:cNvSpPr/>
            <p:nvPr/>
          </p:nvSpPr>
          <p:spPr>
            <a:xfrm>
              <a:off x="2358915" y="1961326"/>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41" name="Google Shape;2341;p27"/>
            <p:cNvSpPr/>
            <p:nvPr/>
          </p:nvSpPr>
          <p:spPr>
            <a:xfrm>
              <a:off x="2354828" y="1952297"/>
              <a:ext cx="163" cy="204"/>
            </a:xfrm>
            <a:custGeom>
              <a:rect b="b" l="l" r="r" t="t"/>
              <a:pathLst>
                <a:path extrusionOk="0" h="15" w="12">
                  <a:moveTo>
                    <a:pt x="11"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42" name="Google Shape;2342;p27"/>
            <p:cNvSpPr/>
            <p:nvPr/>
          </p:nvSpPr>
          <p:spPr>
            <a:xfrm>
              <a:off x="2358779" y="1961381"/>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43" name="Google Shape;2343;p27"/>
            <p:cNvSpPr/>
            <p:nvPr/>
          </p:nvSpPr>
          <p:spPr>
            <a:xfrm>
              <a:off x="2359445" y="1961381"/>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44" name="Google Shape;2344;p27"/>
            <p:cNvSpPr/>
            <p:nvPr/>
          </p:nvSpPr>
          <p:spPr>
            <a:xfrm>
              <a:off x="2356118" y="1950451"/>
              <a:ext cx="109" cy="109"/>
            </a:xfrm>
            <a:custGeom>
              <a:rect b="b" l="l" r="r" t="t"/>
              <a:pathLst>
                <a:path extrusionOk="0" h="8" w="8">
                  <a:moveTo>
                    <a:pt x="7"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45" name="Google Shape;2345;p27"/>
            <p:cNvSpPr/>
            <p:nvPr/>
          </p:nvSpPr>
          <p:spPr>
            <a:xfrm>
              <a:off x="2360056" y="1961761"/>
              <a:ext cx="68" cy="14"/>
            </a:xfrm>
            <a:custGeom>
              <a:rect b="b" l="l" r="r" t="t"/>
              <a:pathLst>
                <a:path extrusionOk="0" h="1" w="5">
                  <a:moveTo>
                    <a:pt x="1"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46" name="Google Shape;2346;p27"/>
            <p:cNvSpPr/>
            <p:nvPr/>
          </p:nvSpPr>
          <p:spPr>
            <a:xfrm>
              <a:off x="2359730" y="1961516"/>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47" name="Google Shape;2347;p27"/>
            <p:cNvSpPr/>
            <p:nvPr/>
          </p:nvSpPr>
          <p:spPr>
            <a:xfrm>
              <a:off x="2355263" y="1951591"/>
              <a:ext cx="204" cy="244"/>
            </a:xfrm>
            <a:custGeom>
              <a:rect b="b" l="l" r="r" t="t"/>
              <a:pathLst>
                <a:path extrusionOk="0" h="18" w="15">
                  <a:moveTo>
                    <a:pt x="14" y="0"/>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48" name="Google Shape;2348;p27"/>
            <p:cNvSpPr/>
            <p:nvPr/>
          </p:nvSpPr>
          <p:spPr>
            <a:xfrm>
              <a:off x="2356539" y="1949921"/>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49" name="Google Shape;2349;p27"/>
            <p:cNvSpPr/>
            <p:nvPr/>
          </p:nvSpPr>
          <p:spPr>
            <a:xfrm>
              <a:off x="2360490" y="1962087"/>
              <a:ext cx="14" cy="14"/>
            </a:xfrm>
            <a:custGeom>
              <a:rect b="b" l="l" r="r" t="t"/>
              <a:pathLst>
                <a:path extrusionOk="0" h="1" w="1">
                  <a:moveTo>
                    <a:pt x="0"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50" name="Google Shape;2350;p27"/>
            <p:cNvSpPr/>
            <p:nvPr/>
          </p:nvSpPr>
          <p:spPr>
            <a:xfrm>
              <a:off x="2319703" y="1935991"/>
              <a:ext cx="163" cy="14"/>
            </a:xfrm>
            <a:custGeom>
              <a:rect b="b" l="l" r="r" t="t"/>
              <a:pathLst>
                <a:path extrusionOk="0" h="1" w="12">
                  <a:moveTo>
                    <a:pt x="1"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51" name="Google Shape;2351;p27"/>
            <p:cNvSpPr/>
            <p:nvPr/>
          </p:nvSpPr>
          <p:spPr>
            <a:xfrm>
              <a:off x="2355113" y="1947735"/>
              <a:ext cx="1724" cy="1779"/>
            </a:xfrm>
            <a:custGeom>
              <a:rect b="b" l="l" r="r" t="t"/>
              <a:pathLst>
                <a:path extrusionOk="0" h="131" w="127">
                  <a:moveTo>
                    <a:pt x="127" y="130"/>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52" name="Google Shape;2352;p27"/>
            <p:cNvSpPr/>
            <p:nvPr/>
          </p:nvSpPr>
          <p:spPr>
            <a:xfrm>
              <a:off x="2320464" y="1936140"/>
              <a:ext cx="68" cy="14"/>
            </a:xfrm>
            <a:custGeom>
              <a:rect b="b" l="l" r="r" t="t"/>
              <a:pathLst>
                <a:path extrusionOk="0" h="1" w="5">
                  <a:moveTo>
                    <a:pt x="1"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53" name="Google Shape;2353;p27"/>
            <p:cNvSpPr/>
            <p:nvPr/>
          </p:nvSpPr>
          <p:spPr>
            <a:xfrm>
              <a:off x="2320423" y="1936140"/>
              <a:ext cx="54" cy="14"/>
            </a:xfrm>
            <a:custGeom>
              <a:rect b="b" l="l" r="r" t="t"/>
              <a:pathLst>
                <a:path extrusionOk="0" h="1" w="4">
                  <a:moveTo>
                    <a:pt x="0"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54" name="Google Shape;2354;p27"/>
            <p:cNvSpPr/>
            <p:nvPr/>
          </p:nvSpPr>
          <p:spPr>
            <a:xfrm>
              <a:off x="2320233" y="1936086"/>
              <a:ext cx="109" cy="14"/>
            </a:xfrm>
            <a:custGeom>
              <a:rect b="b" l="l" r="r" t="t"/>
              <a:pathLst>
                <a:path extrusionOk="0" h="1" w="8">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55" name="Google Shape;2355;p27"/>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56" name="Google Shape;2356;p27"/>
            <p:cNvSpPr/>
            <p:nvPr/>
          </p:nvSpPr>
          <p:spPr>
            <a:xfrm>
              <a:off x="2319893" y="1936045"/>
              <a:ext cx="163" cy="14"/>
            </a:xfrm>
            <a:custGeom>
              <a:rect b="b" l="l" r="r" t="t"/>
              <a:pathLst>
                <a:path extrusionOk="0" h="1" w="12">
                  <a:moveTo>
                    <a:pt x="1"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57" name="Google Shape;2357;p27"/>
            <p:cNvSpPr/>
            <p:nvPr/>
          </p:nvSpPr>
          <p:spPr>
            <a:xfrm>
              <a:off x="2320369" y="1936086"/>
              <a:ext cx="68" cy="14"/>
            </a:xfrm>
            <a:custGeom>
              <a:rect b="b" l="l" r="r" t="t"/>
              <a:pathLst>
                <a:path extrusionOk="0" h="1" w="5">
                  <a:moveTo>
                    <a:pt x="1"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58" name="Google Shape;2358;p27"/>
            <p:cNvSpPr/>
            <p:nvPr/>
          </p:nvSpPr>
          <p:spPr>
            <a:xfrm>
              <a:off x="2320083" y="1936045"/>
              <a:ext cx="109" cy="14"/>
            </a:xfrm>
            <a:custGeom>
              <a:rect b="b" l="l" r="r" t="t"/>
              <a:pathLst>
                <a:path extrusionOk="0" h="1" w="8">
                  <a:moveTo>
                    <a:pt x="1" y="0"/>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59" name="Google Shape;2359;p27"/>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60" name="Google Shape;2360;p27"/>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61" name="Google Shape;2361;p27"/>
            <p:cNvSpPr/>
            <p:nvPr/>
          </p:nvSpPr>
          <p:spPr>
            <a:xfrm>
              <a:off x="2318753" y="1935950"/>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62" name="Google Shape;2362;p27"/>
            <p:cNvSpPr/>
            <p:nvPr/>
          </p:nvSpPr>
          <p:spPr>
            <a:xfrm>
              <a:off x="2319133" y="1935950"/>
              <a:ext cx="204" cy="14"/>
            </a:xfrm>
            <a:custGeom>
              <a:rect b="b" l="l" r="r" t="t"/>
              <a:pathLst>
                <a:path extrusionOk="0" h="1" w="15">
                  <a:moveTo>
                    <a:pt x="1" y="0"/>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63" name="Google Shape;2363;p27"/>
            <p:cNvSpPr/>
            <p:nvPr/>
          </p:nvSpPr>
          <p:spPr>
            <a:xfrm>
              <a:off x="2318332" y="1935950"/>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64" name="Google Shape;2364;p27"/>
            <p:cNvSpPr/>
            <p:nvPr/>
          </p:nvSpPr>
          <p:spPr>
            <a:xfrm>
              <a:off x="2317762" y="1935950"/>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65" name="Google Shape;2365;p27"/>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66" name="Google Shape;2366;p27"/>
            <p:cNvSpPr/>
            <p:nvPr/>
          </p:nvSpPr>
          <p:spPr>
            <a:xfrm>
              <a:off x="2319418" y="1935991"/>
              <a:ext cx="204" cy="14"/>
            </a:xfrm>
            <a:custGeom>
              <a:rect b="b" l="l" r="r" t="t"/>
              <a:pathLst>
                <a:path extrusionOk="0" h="1" w="15">
                  <a:moveTo>
                    <a:pt x="1" y="1"/>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67" name="Google Shape;2367;p27"/>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68" name="Google Shape;2368;p27"/>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69" name="Google Shape;2369;p27"/>
            <p:cNvSpPr/>
            <p:nvPr/>
          </p:nvSpPr>
          <p:spPr>
            <a:xfrm>
              <a:off x="2314625" y="1772192"/>
              <a:ext cx="109" cy="109"/>
            </a:xfrm>
            <a:custGeom>
              <a:rect b="b" l="l" r="r" t="t"/>
              <a:pathLst>
                <a:path extrusionOk="0" h="8" w="8">
                  <a:moveTo>
                    <a:pt x="7"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70" name="Google Shape;2370;p27"/>
            <p:cNvSpPr/>
            <p:nvPr/>
          </p:nvSpPr>
          <p:spPr>
            <a:xfrm>
              <a:off x="2313770" y="1779334"/>
              <a:ext cx="190" cy="204"/>
            </a:xfrm>
            <a:custGeom>
              <a:rect b="b" l="l" r="r" t="t"/>
              <a:pathLst>
                <a:path extrusionOk="0" h="15" w="14">
                  <a:moveTo>
                    <a:pt x="0" y="14"/>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71" name="Google Shape;2371;p27"/>
            <p:cNvSpPr/>
            <p:nvPr/>
          </p:nvSpPr>
          <p:spPr>
            <a:xfrm>
              <a:off x="2315671" y="1773427"/>
              <a:ext cx="14" cy="109"/>
            </a:xfrm>
            <a:custGeom>
              <a:rect b="b" l="l" r="r" t="t"/>
              <a:pathLst>
                <a:path extrusionOk="0" h="8" w="1">
                  <a:moveTo>
                    <a:pt x="0"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72" name="Google Shape;2372;p27"/>
            <p:cNvSpPr/>
            <p:nvPr/>
          </p:nvSpPr>
          <p:spPr>
            <a:xfrm>
              <a:off x="2315521" y="1773237"/>
              <a:ext cx="68" cy="68"/>
            </a:xfrm>
            <a:custGeom>
              <a:rect b="b" l="l" r="r" t="t"/>
              <a:pathLst>
                <a:path extrusionOk="0" h="5" w="5">
                  <a:moveTo>
                    <a:pt x="4"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73" name="Google Shape;2373;p27"/>
            <p:cNvSpPr/>
            <p:nvPr/>
          </p:nvSpPr>
          <p:spPr>
            <a:xfrm>
              <a:off x="2313485" y="1771527"/>
              <a:ext cx="244" cy="163"/>
            </a:xfrm>
            <a:custGeom>
              <a:rect b="b" l="l" r="r" t="t"/>
              <a:pathLst>
                <a:path extrusionOk="0" h="12" w="18">
                  <a:moveTo>
                    <a:pt x="18"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74" name="Google Shape;2374;p27"/>
            <p:cNvSpPr/>
            <p:nvPr/>
          </p:nvSpPr>
          <p:spPr>
            <a:xfrm>
              <a:off x="2314055" y="1779048"/>
              <a:ext cx="149" cy="149"/>
            </a:xfrm>
            <a:custGeom>
              <a:rect b="b" l="l" r="r" t="t"/>
              <a:pathLst>
                <a:path extrusionOk="0" h="11" w="11">
                  <a:moveTo>
                    <a:pt x="0" y="11"/>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75" name="Google Shape;2375;p27"/>
            <p:cNvSpPr/>
            <p:nvPr/>
          </p:nvSpPr>
          <p:spPr>
            <a:xfrm>
              <a:off x="2314530" y="1778519"/>
              <a:ext cx="204" cy="149"/>
            </a:xfrm>
            <a:custGeom>
              <a:rect b="b" l="l" r="r" t="t"/>
              <a:pathLst>
                <a:path extrusionOk="0" h="11" w="15">
                  <a:moveTo>
                    <a:pt x="0" y="11"/>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76" name="Google Shape;2376;p27"/>
            <p:cNvSpPr/>
            <p:nvPr/>
          </p:nvSpPr>
          <p:spPr>
            <a:xfrm>
              <a:off x="2313811" y="1771676"/>
              <a:ext cx="244" cy="149"/>
            </a:xfrm>
            <a:custGeom>
              <a:rect b="b" l="l" r="r" t="t"/>
              <a:pathLst>
                <a:path extrusionOk="0" h="11" w="18">
                  <a:moveTo>
                    <a:pt x="18"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77" name="Google Shape;2377;p27"/>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78" name="Google Shape;2378;p27"/>
            <p:cNvSpPr/>
            <p:nvPr/>
          </p:nvSpPr>
          <p:spPr>
            <a:xfrm>
              <a:off x="2315386" y="1773006"/>
              <a:ext cx="54" cy="109"/>
            </a:xfrm>
            <a:custGeom>
              <a:rect b="b" l="l" r="r" t="t"/>
              <a:pathLst>
                <a:path extrusionOk="0" h="8" w="4">
                  <a:moveTo>
                    <a:pt x="4"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79" name="Google Shape;2379;p27"/>
            <p:cNvSpPr/>
            <p:nvPr/>
          </p:nvSpPr>
          <p:spPr>
            <a:xfrm>
              <a:off x="2315236" y="1772816"/>
              <a:ext cx="109" cy="109"/>
            </a:xfrm>
            <a:custGeom>
              <a:rect b="b" l="l" r="r" t="t"/>
              <a:pathLst>
                <a:path extrusionOk="0" h="8" w="8">
                  <a:moveTo>
                    <a:pt x="8"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80" name="Google Shape;2380;p27"/>
            <p:cNvSpPr/>
            <p:nvPr/>
          </p:nvSpPr>
          <p:spPr>
            <a:xfrm>
              <a:off x="2315046" y="1772572"/>
              <a:ext cx="109" cy="109"/>
            </a:xfrm>
            <a:custGeom>
              <a:rect b="b" l="l" r="r" t="t"/>
              <a:pathLst>
                <a:path extrusionOk="0" h="8" w="8">
                  <a:moveTo>
                    <a:pt x="8"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81" name="Google Shape;2381;p27"/>
            <p:cNvSpPr/>
            <p:nvPr/>
          </p:nvSpPr>
          <p:spPr>
            <a:xfrm>
              <a:off x="2314286" y="1778709"/>
              <a:ext cx="204" cy="204"/>
            </a:xfrm>
            <a:custGeom>
              <a:rect b="b" l="l" r="r" t="t"/>
              <a:pathLst>
                <a:path extrusionOk="0" h="15" w="15">
                  <a:moveTo>
                    <a:pt x="1" y="15"/>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82" name="Google Shape;2382;p27"/>
            <p:cNvSpPr/>
            <p:nvPr/>
          </p:nvSpPr>
          <p:spPr>
            <a:xfrm>
              <a:off x="2310769" y="1783081"/>
              <a:ext cx="339" cy="543"/>
            </a:xfrm>
            <a:custGeom>
              <a:rect b="b" l="l" r="r" t="t"/>
              <a:pathLst>
                <a:path extrusionOk="0" h="40" w="25">
                  <a:moveTo>
                    <a:pt x="0" y="39"/>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83" name="Google Shape;2383;p27"/>
            <p:cNvSpPr/>
            <p:nvPr/>
          </p:nvSpPr>
          <p:spPr>
            <a:xfrm>
              <a:off x="2310335" y="1783651"/>
              <a:ext cx="394" cy="638"/>
            </a:xfrm>
            <a:custGeom>
              <a:rect b="b" l="l" r="r" t="t"/>
              <a:pathLst>
                <a:path extrusionOk="0" h="47" w="29">
                  <a:moveTo>
                    <a:pt x="1" y="46"/>
                  </a:moveTo>
                  <a:lnTo>
                    <a:pt x="2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84" name="Google Shape;2384;p27"/>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85" name="Google Shape;2385;p27"/>
            <p:cNvSpPr/>
            <p:nvPr/>
          </p:nvSpPr>
          <p:spPr>
            <a:xfrm>
              <a:off x="2313430" y="1779659"/>
              <a:ext cx="204" cy="258"/>
            </a:xfrm>
            <a:custGeom>
              <a:rect b="b" l="l" r="r" t="t"/>
              <a:pathLst>
                <a:path extrusionOk="0" h="19" w="15">
                  <a:moveTo>
                    <a:pt x="1" y="18"/>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86" name="Google Shape;2386;p27"/>
            <p:cNvSpPr/>
            <p:nvPr/>
          </p:nvSpPr>
          <p:spPr>
            <a:xfrm>
              <a:off x="2311190" y="1782511"/>
              <a:ext cx="299" cy="394"/>
            </a:xfrm>
            <a:custGeom>
              <a:rect b="b" l="l" r="r" t="t"/>
              <a:pathLst>
                <a:path extrusionOk="0" h="29" w="22">
                  <a:moveTo>
                    <a:pt x="1" y="29"/>
                  </a:moveTo>
                  <a:lnTo>
                    <a:pt x="2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87" name="Google Shape;2387;p27"/>
            <p:cNvSpPr/>
            <p:nvPr/>
          </p:nvSpPr>
          <p:spPr>
            <a:xfrm>
              <a:off x="2314856" y="1772382"/>
              <a:ext cx="109" cy="109"/>
            </a:xfrm>
            <a:custGeom>
              <a:rect b="b" l="l" r="r" t="t"/>
              <a:pathLst>
                <a:path extrusionOk="0" h="8" w="8">
                  <a:moveTo>
                    <a:pt x="1" y="1"/>
                  </a:moveTo>
                  <a:lnTo>
                    <a:pt x="8"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88" name="Google Shape;2388;p27"/>
            <p:cNvSpPr/>
            <p:nvPr/>
          </p:nvSpPr>
          <p:spPr>
            <a:xfrm>
              <a:off x="2313091" y="1780094"/>
              <a:ext cx="258" cy="244"/>
            </a:xfrm>
            <a:custGeom>
              <a:rect b="b" l="l" r="r" t="t"/>
              <a:pathLst>
                <a:path extrusionOk="0" h="18" w="19">
                  <a:moveTo>
                    <a:pt x="1" y="18"/>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89" name="Google Shape;2389;p27"/>
            <p:cNvSpPr/>
            <p:nvPr/>
          </p:nvSpPr>
          <p:spPr>
            <a:xfrm>
              <a:off x="2312765" y="1780515"/>
              <a:ext cx="244" cy="299"/>
            </a:xfrm>
            <a:custGeom>
              <a:rect b="b" l="l" r="r" t="t"/>
              <a:pathLst>
                <a:path extrusionOk="0" h="22" w="18">
                  <a:moveTo>
                    <a:pt x="0" y="22"/>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90" name="Google Shape;2390;p27"/>
            <p:cNvSpPr/>
            <p:nvPr/>
          </p:nvSpPr>
          <p:spPr>
            <a:xfrm>
              <a:off x="2312385" y="1780990"/>
              <a:ext cx="244" cy="299"/>
            </a:xfrm>
            <a:custGeom>
              <a:rect b="b" l="l" r="r" t="t"/>
              <a:pathLst>
                <a:path extrusionOk="0" h="22" w="18">
                  <a:moveTo>
                    <a:pt x="0" y="22"/>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91" name="Google Shape;2391;p27"/>
            <p:cNvSpPr/>
            <p:nvPr/>
          </p:nvSpPr>
          <p:spPr>
            <a:xfrm>
              <a:off x="2312005" y="1781465"/>
              <a:ext cx="244" cy="353"/>
            </a:xfrm>
            <a:custGeom>
              <a:rect b="b" l="l" r="r" t="t"/>
              <a:pathLst>
                <a:path extrusionOk="0" h="26" w="18">
                  <a:moveTo>
                    <a:pt x="0" y="25"/>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92" name="Google Shape;2392;p27"/>
            <p:cNvSpPr/>
            <p:nvPr/>
          </p:nvSpPr>
          <p:spPr>
            <a:xfrm>
              <a:off x="2311625" y="1781995"/>
              <a:ext cx="244" cy="339"/>
            </a:xfrm>
            <a:custGeom>
              <a:rect b="b" l="l" r="r" t="t"/>
              <a:pathLst>
                <a:path extrusionOk="0" h="25" w="18">
                  <a:moveTo>
                    <a:pt x="0" y="25"/>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93" name="Google Shape;2393;p27"/>
            <p:cNvSpPr/>
            <p:nvPr/>
          </p:nvSpPr>
          <p:spPr>
            <a:xfrm>
              <a:off x="2309955" y="1784276"/>
              <a:ext cx="394" cy="584"/>
            </a:xfrm>
            <a:custGeom>
              <a:rect b="b" l="l" r="r" t="t"/>
              <a:pathLst>
                <a:path extrusionOk="0" h="43" w="29">
                  <a:moveTo>
                    <a:pt x="1" y="42"/>
                  </a:moveTo>
                  <a:lnTo>
                    <a:pt x="2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94" name="Google Shape;2394;p27"/>
            <p:cNvSpPr/>
            <p:nvPr/>
          </p:nvSpPr>
          <p:spPr>
            <a:xfrm>
              <a:off x="2312141" y="1771241"/>
              <a:ext cx="394" cy="68"/>
            </a:xfrm>
            <a:custGeom>
              <a:rect b="b" l="l" r="r" t="t"/>
              <a:pathLst>
                <a:path extrusionOk="0" h="5" w="29">
                  <a:moveTo>
                    <a:pt x="29"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95" name="Google Shape;2395;p27"/>
            <p:cNvSpPr/>
            <p:nvPr/>
          </p:nvSpPr>
          <p:spPr>
            <a:xfrm>
              <a:off x="2312616" y="1771296"/>
              <a:ext cx="353" cy="109"/>
            </a:xfrm>
            <a:custGeom>
              <a:rect b="b" l="l" r="r" t="t"/>
              <a:pathLst>
                <a:path extrusionOk="0" h="8" w="26">
                  <a:moveTo>
                    <a:pt x="25"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96" name="Google Shape;2396;p27"/>
            <p:cNvSpPr/>
            <p:nvPr/>
          </p:nvSpPr>
          <p:spPr>
            <a:xfrm>
              <a:off x="2311665" y="1771146"/>
              <a:ext cx="394" cy="68"/>
            </a:xfrm>
            <a:custGeom>
              <a:rect b="b" l="l" r="r" t="t"/>
              <a:pathLst>
                <a:path extrusionOk="0" h="5" w="29">
                  <a:moveTo>
                    <a:pt x="29"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97" name="Google Shape;2397;p27"/>
            <p:cNvSpPr/>
            <p:nvPr/>
          </p:nvSpPr>
          <p:spPr>
            <a:xfrm>
              <a:off x="2313050" y="1771431"/>
              <a:ext cx="299" cy="109"/>
            </a:xfrm>
            <a:custGeom>
              <a:rect b="b" l="l" r="r" t="t"/>
              <a:pathLst>
                <a:path extrusionOk="0" h="8" w="22">
                  <a:moveTo>
                    <a:pt x="21"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98" name="Google Shape;2398;p27"/>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399" name="Google Shape;2399;p27"/>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00" name="Google Shape;2400;p27"/>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01" name="Google Shape;2401;p27"/>
            <p:cNvSpPr/>
            <p:nvPr/>
          </p:nvSpPr>
          <p:spPr>
            <a:xfrm>
              <a:off x="2702915" y="1869217"/>
              <a:ext cx="109" cy="394"/>
            </a:xfrm>
            <a:custGeom>
              <a:rect b="b" l="l" r="r" t="t"/>
              <a:pathLst>
                <a:path extrusionOk="0" h="29" w="8">
                  <a:moveTo>
                    <a:pt x="0" y="0"/>
                  </a:moveTo>
                  <a:lnTo>
                    <a:pt x="7" y="2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02" name="Google Shape;2402;p27"/>
            <p:cNvSpPr/>
            <p:nvPr/>
          </p:nvSpPr>
          <p:spPr>
            <a:xfrm>
              <a:off x="2730382" y="1871783"/>
              <a:ext cx="204" cy="1290"/>
            </a:xfrm>
            <a:custGeom>
              <a:rect b="b" l="l" r="r" t="t"/>
              <a:pathLst>
                <a:path extrusionOk="0" h="95" w="15">
                  <a:moveTo>
                    <a:pt x="15" y="95"/>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03" name="Google Shape;2403;p27"/>
            <p:cNvSpPr/>
            <p:nvPr/>
          </p:nvSpPr>
          <p:spPr>
            <a:xfrm>
              <a:off x="2703105" y="1870018"/>
              <a:ext cx="109" cy="448"/>
            </a:xfrm>
            <a:custGeom>
              <a:rect b="b" l="l" r="r" t="t"/>
              <a:pathLst>
                <a:path extrusionOk="0" h="33" w="8">
                  <a:moveTo>
                    <a:pt x="0" y="1"/>
                  </a:moveTo>
                  <a:lnTo>
                    <a:pt x="7"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04" name="Google Shape;2404;p27"/>
            <p:cNvSpPr/>
            <p:nvPr/>
          </p:nvSpPr>
          <p:spPr>
            <a:xfrm>
              <a:off x="2702480" y="1867737"/>
              <a:ext cx="109" cy="394"/>
            </a:xfrm>
            <a:custGeom>
              <a:rect b="b" l="l" r="r" t="t"/>
              <a:pathLst>
                <a:path extrusionOk="0" h="29" w="8">
                  <a:moveTo>
                    <a:pt x="1" y="1"/>
                  </a:moveTo>
                  <a:lnTo>
                    <a:pt x="8"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05" name="Google Shape;2405;p27"/>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06" name="Google Shape;2406;p27"/>
            <p:cNvSpPr/>
            <p:nvPr/>
          </p:nvSpPr>
          <p:spPr>
            <a:xfrm>
              <a:off x="2730667" y="1873439"/>
              <a:ext cx="163" cy="964"/>
            </a:xfrm>
            <a:custGeom>
              <a:rect b="b" l="l" r="r" t="t"/>
              <a:pathLst>
                <a:path extrusionOk="0" h="71" w="12">
                  <a:moveTo>
                    <a:pt x="11" y="7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07" name="Google Shape;2407;p27"/>
            <p:cNvSpPr/>
            <p:nvPr/>
          </p:nvSpPr>
          <p:spPr>
            <a:xfrm>
              <a:off x="2730911" y="1874919"/>
              <a:ext cx="149" cy="1005"/>
            </a:xfrm>
            <a:custGeom>
              <a:rect b="b" l="l" r="r" t="t"/>
              <a:pathLst>
                <a:path extrusionOk="0" h="74" w="11">
                  <a:moveTo>
                    <a:pt x="11" y="7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08" name="Google Shape;2408;p27"/>
            <p:cNvSpPr/>
            <p:nvPr/>
          </p:nvSpPr>
          <p:spPr>
            <a:xfrm>
              <a:off x="2702290" y="1867071"/>
              <a:ext cx="109" cy="353"/>
            </a:xfrm>
            <a:custGeom>
              <a:rect b="b" l="l" r="r" t="t"/>
              <a:pathLst>
                <a:path extrusionOk="0" h="26" w="8">
                  <a:moveTo>
                    <a:pt x="1" y="1"/>
                  </a:moveTo>
                  <a:lnTo>
                    <a:pt x="8"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09" name="Google Shape;2409;p27"/>
            <p:cNvSpPr/>
            <p:nvPr/>
          </p:nvSpPr>
          <p:spPr>
            <a:xfrm>
              <a:off x="2703675" y="1872638"/>
              <a:ext cx="54" cy="434"/>
            </a:xfrm>
            <a:custGeom>
              <a:rect b="b" l="l" r="r" t="t"/>
              <a:pathLst>
                <a:path extrusionOk="0" h="32" w="4">
                  <a:moveTo>
                    <a:pt x="0" y="0"/>
                  </a:moveTo>
                  <a:lnTo>
                    <a:pt x="4"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10" name="Google Shape;2410;p27"/>
            <p:cNvSpPr/>
            <p:nvPr/>
          </p:nvSpPr>
          <p:spPr>
            <a:xfrm>
              <a:off x="2703485" y="1871728"/>
              <a:ext cx="109" cy="448"/>
            </a:xfrm>
            <a:custGeom>
              <a:rect b="b" l="l" r="r" t="t"/>
              <a:pathLst>
                <a:path extrusionOk="0" h="33" w="8">
                  <a:moveTo>
                    <a:pt x="0" y="1"/>
                  </a:moveTo>
                  <a:lnTo>
                    <a:pt x="7"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11" name="Google Shape;2411;p27"/>
            <p:cNvSpPr/>
            <p:nvPr/>
          </p:nvSpPr>
          <p:spPr>
            <a:xfrm>
              <a:off x="2702670" y="1868497"/>
              <a:ext cx="163" cy="353"/>
            </a:xfrm>
            <a:custGeom>
              <a:rect b="b" l="l" r="r" t="t"/>
              <a:pathLst>
                <a:path extrusionOk="0" h="26" w="12">
                  <a:moveTo>
                    <a:pt x="1" y="1"/>
                  </a:moveTo>
                  <a:lnTo>
                    <a:pt x="11"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12" name="Google Shape;2412;p27"/>
            <p:cNvSpPr/>
            <p:nvPr/>
          </p:nvSpPr>
          <p:spPr>
            <a:xfrm>
              <a:off x="2731142" y="1876345"/>
              <a:ext cx="14" cy="109"/>
            </a:xfrm>
            <a:custGeom>
              <a:rect b="b" l="l" r="r" t="t"/>
              <a:pathLst>
                <a:path extrusionOk="0" h="8" w="1">
                  <a:moveTo>
                    <a:pt x="1" y="7"/>
                  </a:moveTo>
                  <a:lnTo>
                    <a:pt x="1" y="7"/>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13" name="Google Shape;2413;p27"/>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14" name="Google Shape;2414;p27"/>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15" name="Google Shape;2415;p27"/>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16" name="Google Shape;2416;p27"/>
            <p:cNvSpPr/>
            <p:nvPr/>
          </p:nvSpPr>
          <p:spPr>
            <a:xfrm>
              <a:off x="2703295" y="1870873"/>
              <a:ext cx="109" cy="448"/>
            </a:xfrm>
            <a:custGeom>
              <a:rect b="b" l="l" r="r" t="t"/>
              <a:pathLst>
                <a:path extrusionOk="0" h="33" w="8">
                  <a:moveTo>
                    <a:pt x="0" y="1"/>
                  </a:moveTo>
                  <a:lnTo>
                    <a:pt x="7"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17" name="Google Shape;2417;p27"/>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18" name="Google Shape;2418;p27"/>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19" name="Google Shape;2419;p27"/>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20" name="Google Shape;2420;p27"/>
            <p:cNvSpPr/>
            <p:nvPr/>
          </p:nvSpPr>
          <p:spPr>
            <a:xfrm>
              <a:off x="2704286" y="1878151"/>
              <a:ext cx="14" cy="109"/>
            </a:xfrm>
            <a:custGeom>
              <a:rect b="b" l="l" r="r" t="t"/>
              <a:pathLst>
                <a:path extrusionOk="0" h="8" w="1">
                  <a:moveTo>
                    <a:pt x="1"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21" name="Google Shape;2421;p27"/>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22" name="Google Shape;2422;p27"/>
            <p:cNvSpPr/>
            <p:nvPr/>
          </p:nvSpPr>
          <p:spPr>
            <a:xfrm>
              <a:off x="2702059" y="1866460"/>
              <a:ext cx="149" cy="339"/>
            </a:xfrm>
            <a:custGeom>
              <a:rect b="b" l="l" r="r" t="t"/>
              <a:pathLst>
                <a:path extrusionOk="0" h="25" w="11">
                  <a:moveTo>
                    <a:pt x="0" y="0"/>
                  </a:moveTo>
                  <a:lnTo>
                    <a:pt x="11"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23" name="Google Shape;2423;p27"/>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24" name="Google Shape;2424;p27"/>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25" name="Google Shape;2425;p27"/>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26" name="Google Shape;2426;p27"/>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27" name="Google Shape;2427;p27"/>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28" name="Google Shape;2428;p27"/>
            <p:cNvSpPr/>
            <p:nvPr/>
          </p:nvSpPr>
          <p:spPr>
            <a:xfrm>
              <a:off x="2307063" y="1789734"/>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29" name="Google Shape;2429;p27"/>
            <p:cNvSpPr/>
            <p:nvPr/>
          </p:nvSpPr>
          <p:spPr>
            <a:xfrm>
              <a:off x="2305542" y="1789924"/>
              <a:ext cx="54" cy="14"/>
            </a:xfrm>
            <a:custGeom>
              <a:rect b="b" l="l" r="r" t="t"/>
              <a:pathLst>
                <a:path extrusionOk="0" h="1" w="4">
                  <a:moveTo>
                    <a:pt x="0" y="1"/>
                  </a:moveTo>
                  <a:lnTo>
                    <a:pt x="0" y="1"/>
                  </a:ln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30" name="Google Shape;2430;p27"/>
            <p:cNvSpPr/>
            <p:nvPr/>
          </p:nvSpPr>
          <p:spPr>
            <a:xfrm>
              <a:off x="2305827" y="1789829"/>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31" name="Google Shape;2431;p27"/>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32" name="Google Shape;2432;p27"/>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33" name="Google Shape;2433;p27"/>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34" name="Google Shape;2434;p27"/>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35" name="Google Shape;2435;p27"/>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36" name="Google Shape;2436;p27"/>
            <p:cNvSpPr/>
            <p:nvPr/>
          </p:nvSpPr>
          <p:spPr>
            <a:xfrm>
              <a:off x="2305637" y="1789883"/>
              <a:ext cx="109" cy="14"/>
            </a:xfrm>
            <a:custGeom>
              <a:rect b="b" l="l" r="r" t="t"/>
              <a:pathLst>
                <a:path extrusionOk="0" h="1" w="8">
                  <a:moveTo>
                    <a:pt x="0" y="0"/>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37" name="Google Shape;2437;p27"/>
            <p:cNvSpPr/>
            <p:nvPr/>
          </p:nvSpPr>
          <p:spPr>
            <a:xfrm>
              <a:off x="2306017" y="1789788"/>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38" name="Google Shape;2438;p27"/>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39" name="Google Shape;2439;p27"/>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40" name="Google Shape;2440;p27"/>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41" name="Google Shape;2441;p27"/>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42" name="Google Shape;2442;p27"/>
            <p:cNvSpPr/>
            <p:nvPr/>
          </p:nvSpPr>
          <p:spPr>
            <a:xfrm>
              <a:off x="2317422" y="1791784"/>
              <a:ext cx="584" cy="394"/>
            </a:xfrm>
            <a:custGeom>
              <a:rect b="b" l="l" r="r" t="t"/>
              <a:pathLst>
                <a:path extrusionOk="0" h="29" w="43">
                  <a:moveTo>
                    <a:pt x="1" y="28"/>
                  </a:moveTo>
                  <a:lnTo>
                    <a:pt x="43"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43" name="Google Shape;2443;p27"/>
            <p:cNvSpPr/>
            <p:nvPr/>
          </p:nvSpPr>
          <p:spPr>
            <a:xfrm>
              <a:off x="2308773" y="1792069"/>
              <a:ext cx="14" cy="54"/>
            </a:xfrm>
            <a:custGeom>
              <a:rect b="b" l="l" r="r" t="t"/>
              <a:pathLst>
                <a:path extrusionOk="0" h="4" w="1">
                  <a:moveTo>
                    <a:pt x="0"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44" name="Google Shape;2444;p27"/>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45" name="Google Shape;2445;p27"/>
            <p:cNvSpPr/>
            <p:nvPr/>
          </p:nvSpPr>
          <p:spPr>
            <a:xfrm>
              <a:off x="2309058" y="1789829"/>
              <a:ext cx="54" cy="394"/>
            </a:xfrm>
            <a:custGeom>
              <a:rect b="b" l="l" r="r" t="t"/>
              <a:pathLst>
                <a:path extrusionOk="0" h="29" w="4">
                  <a:moveTo>
                    <a:pt x="4" y="1"/>
                  </a:moveTo>
                  <a:lnTo>
                    <a:pt x="4" y="1"/>
                  </a:lnTo>
                  <a:lnTo>
                    <a:pt x="0"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46" name="Google Shape;2446;p27"/>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47" name="Google Shape;2447;p27"/>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48" name="Google Shape;2448;p27"/>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49" name="Google Shape;2449;p27"/>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50" name="Google Shape;2450;p27"/>
            <p:cNvSpPr/>
            <p:nvPr/>
          </p:nvSpPr>
          <p:spPr>
            <a:xfrm>
              <a:off x="2306397" y="1805701"/>
              <a:ext cx="54" cy="258"/>
            </a:xfrm>
            <a:custGeom>
              <a:rect b="b" l="l" r="r" t="t"/>
              <a:pathLst>
                <a:path extrusionOk="0" h="19" w="4">
                  <a:moveTo>
                    <a:pt x="0" y="1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51" name="Google Shape;2451;p27"/>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52" name="Google Shape;2452;p27"/>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53" name="Google Shape;2453;p27"/>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54" name="Google Shape;2454;p27"/>
            <p:cNvSpPr/>
            <p:nvPr/>
          </p:nvSpPr>
          <p:spPr>
            <a:xfrm>
              <a:off x="2308868" y="1791404"/>
              <a:ext cx="14" cy="244"/>
            </a:xfrm>
            <a:custGeom>
              <a:rect b="b" l="l" r="r" t="t"/>
              <a:pathLst>
                <a:path extrusionOk="0" h="18" w="1">
                  <a:moveTo>
                    <a:pt x="0" y="18"/>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55" name="Google Shape;2455;p27"/>
            <p:cNvSpPr/>
            <p:nvPr/>
          </p:nvSpPr>
          <p:spPr>
            <a:xfrm>
              <a:off x="2307538" y="1802809"/>
              <a:ext cx="54" cy="299"/>
            </a:xfrm>
            <a:custGeom>
              <a:rect b="b" l="l" r="r" t="t"/>
              <a:pathLst>
                <a:path extrusionOk="0" h="22" w="4">
                  <a:moveTo>
                    <a:pt x="0" y="21"/>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56" name="Google Shape;2456;p27"/>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57" name="Google Shape;2457;p27"/>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58" name="Google Shape;2458;p27"/>
            <p:cNvSpPr/>
            <p:nvPr/>
          </p:nvSpPr>
          <p:spPr>
            <a:xfrm>
              <a:off x="2306248" y="1806041"/>
              <a:ext cx="109" cy="299"/>
            </a:xfrm>
            <a:custGeom>
              <a:rect b="b" l="l" r="r" t="t"/>
              <a:pathLst>
                <a:path extrusionOk="0" h="22" w="8">
                  <a:moveTo>
                    <a:pt x="1" y="21"/>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59" name="Google Shape;2459;p27"/>
            <p:cNvSpPr/>
            <p:nvPr/>
          </p:nvSpPr>
          <p:spPr>
            <a:xfrm>
              <a:off x="2306492" y="1805375"/>
              <a:ext cx="109" cy="244"/>
            </a:xfrm>
            <a:custGeom>
              <a:rect b="b" l="l" r="r" t="t"/>
              <a:pathLst>
                <a:path extrusionOk="0" h="18" w="8">
                  <a:moveTo>
                    <a:pt x="0" y="18"/>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60" name="Google Shape;2460;p27"/>
            <p:cNvSpPr/>
            <p:nvPr/>
          </p:nvSpPr>
          <p:spPr>
            <a:xfrm>
              <a:off x="2305393" y="1809652"/>
              <a:ext cx="109" cy="489"/>
            </a:xfrm>
            <a:custGeom>
              <a:rect b="b" l="l" r="r" t="t"/>
              <a:pathLst>
                <a:path extrusionOk="0" h="36" w="8">
                  <a:moveTo>
                    <a:pt x="1" y="36"/>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61" name="Google Shape;2461;p27"/>
            <p:cNvSpPr/>
            <p:nvPr/>
          </p:nvSpPr>
          <p:spPr>
            <a:xfrm>
              <a:off x="2304687" y="1814404"/>
              <a:ext cx="14" cy="299"/>
            </a:xfrm>
            <a:custGeom>
              <a:rect b="b" l="l" r="r" t="t"/>
              <a:pathLst>
                <a:path extrusionOk="0" h="22" w="1">
                  <a:moveTo>
                    <a:pt x="0" y="22"/>
                  </a:moveTo>
                  <a:lnTo>
                    <a:pt x="0" y="22"/>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62" name="Google Shape;2462;p27"/>
            <p:cNvSpPr/>
            <p:nvPr/>
          </p:nvSpPr>
          <p:spPr>
            <a:xfrm>
              <a:off x="2304917" y="1812313"/>
              <a:ext cx="109" cy="584"/>
            </a:xfrm>
            <a:custGeom>
              <a:rect b="b" l="l" r="r" t="t"/>
              <a:pathLst>
                <a:path extrusionOk="0" h="43" w="8">
                  <a:moveTo>
                    <a:pt x="1" y="43"/>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63" name="Google Shape;2463;p27"/>
            <p:cNvSpPr/>
            <p:nvPr/>
          </p:nvSpPr>
          <p:spPr>
            <a:xfrm>
              <a:off x="2305868" y="1807561"/>
              <a:ext cx="109" cy="394"/>
            </a:xfrm>
            <a:custGeom>
              <a:rect b="b" l="l" r="r" t="t"/>
              <a:pathLst>
                <a:path extrusionOk="0" h="29" w="8">
                  <a:moveTo>
                    <a:pt x="1" y="29"/>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64" name="Google Shape;2464;p27"/>
            <p:cNvSpPr/>
            <p:nvPr/>
          </p:nvSpPr>
          <p:spPr>
            <a:xfrm>
              <a:off x="2305732" y="1808186"/>
              <a:ext cx="109" cy="434"/>
            </a:xfrm>
            <a:custGeom>
              <a:rect b="b" l="l" r="r" t="t"/>
              <a:pathLst>
                <a:path extrusionOk="0" h="32" w="8">
                  <a:moveTo>
                    <a:pt x="0" y="32"/>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65" name="Google Shape;2465;p27"/>
            <p:cNvSpPr/>
            <p:nvPr/>
          </p:nvSpPr>
          <p:spPr>
            <a:xfrm>
              <a:off x="2305107" y="1811363"/>
              <a:ext cx="109" cy="584"/>
            </a:xfrm>
            <a:custGeom>
              <a:rect b="b" l="l" r="r" t="t"/>
              <a:pathLst>
                <a:path extrusionOk="0" h="43" w="8">
                  <a:moveTo>
                    <a:pt x="1" y="43"/>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66" name="Google Shape;2466;p27"/>
            <p:cNvSpPr/>
            <p:nvPr/>
          </p:nvSpPr>
          <p:spPr>
            <a:xfrm>
              <a:off x="2304782" y="1813359"/>
              <a:ext cx="109" cy="638"/>
            </a:xfrm>
            <a:custGeom>
              <a:rect b="b" l="l" r="r" t="t"/>
              <a:pathLst>
                <a:path extrusionOk="0" h="47" w="8">
                  <a:moveTo>
                    <a:pt x="0" y="46"/>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67" name="Google Shape;2467;p27"/>
            <p:cNvSpPr/>
            <p:nvPr/>
          </p:nvSpPr>
          <p:spPr>
            <a:xfrm>
              <a:off x="2305257" y="1810467"/>
              <a:ext cx="109" cy="530"/>
            </a:xfrm>
            <a:custGeom>
              <a:rect b="b" l="l" r="r" t="t"/>
              <a:pathLst>
                <a:path extrusionOk="0" h="39" w="8">
                  <a:moveTo>
                    <a:pt x="0" y="39"/>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68" name="Google Shape;2468;p27"/>
            <p:cNvSpPr/>
            <p:nvPr/>
          </p:nvSpPr>
          <p:spPr>
            <a:xfrm>
              <a:off x="2305542" y="1808892"/>
              <a:ext cx="109" cy="489"/>
            </a:xfrm>
            <a:custGeom>
              <a:rect b="b" l="l" r="r" t="t"/>
              <a:pathLst>
                <a:path extrusionOk="0" h="36" w="8">
                  <a:moveTo>
                    <a:pt x="0" y="36"/>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69" name="Google Shape;2469;p27"/>
            <p:cNvSpPr/>
            <p:nvPr/>
          </p:nvSpPr>
          <p:spPr>
            <a:xfrm>
              <a:off x="2306112" y="1806516"/>
              <a:ext cx="109" cy="339"/>
            </a:xfrm>
            <a:custGeom>
              <a:rect b="b" l="l" r="r" t="t"/>
              <a:pathLst>
                <a:path extrusionOk="0" h="25" w="8">
                  <a:moveTo>
                    <a:pt x="0" y="25"/>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70" name="Google Shape;2470;p27"/>
            <p:cNvSpPr/>
            <p:nvPr/>
          </p:nvSpPr>
          <p:spPr>
            <a:xfrm>
              <a:off x="2306017" y="1806991"/>
              <a:ext cx="54" cy="394"/>
            </a:xfrm>
            <a:custGeom>
              <a:rect b="b" l="l" r="r" t="t"/>
              <a:pathLst>
                <a:path extrusionOk="0" h="29" w="4">
                  <a:moveTo>
                    <a:pt x="0" y="29"/>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71" name="Google Shape;2471;p27"/>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72" name="Google Shape;2472;p27"/>
            <p:cNvSpPr/>
            <p:nvPr/>
          </p:nvSpPr>
          <p:spPr>
            <a:xfrm>
              <a:off x="2307633" y="1802280"/>
              <a:ext cx="54" cy="258"/>
            </a:xfrm>
            <a:custGeom>
              <a:rect b="b" l="l" r="r" t="t"/>
              <a:pathLst>
                <a:path extrusionOk="0" h="19" w="4">
                  <a:moveTo>
                    <a:pt x="0" y="1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73" name="Google Shape;2473;p27"/>
            <p:cNvSpPr/>
            <p:nvPr/>
          </p:nvSpPr>
          <p:spPr>
            <a:xfrm>
              <a:off x="2307769" y="1801614"/>
              <a:ext cx="68" cy="258"/>
            </a:xfrm>
            <a:custGeom>
              <a:rect b="b" l="l" r="r" t="t"/>
              <a:pathLst>
                <a:path extrusionOk="0" h="19" w="5">
                  <a:moveTo>
                    <a:pt x="1" y="1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74" name="Google Shape;2474;p27"/>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75" name="Google Shape;2475;p27"/>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76" name="Google Shape;2476;p27"/>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77" name="Google Shape;2477;p27"/>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78" name="Google Shape;2478;p27"/>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79" name="Google Shape;2479;p27"/>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80" name="Google Shape;2480;p27"/>
            <p:cNvSpPr/>
            <p:nvPr/>
          </p:nvSpPr>
          <p:spPr>
            <a:xfrm>
              <a:off x="2314530" y="1758886"/>
              <a:ext cx="14" cy="204"/>
            </a:xfrm>
            <a:custGeom>
              <a:rect b="b" l="l" r="r" t="t"/>
              <a:pathLst>
                <a:path extrusionOk="0" h="15" w="1">
                  <a:moveTo>
                    <a:pt x="0" y="1"/>
                  </a:moveTo>
                  <a:lnTo>
                    <a:pt x="0"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81" name="Google Shape;2481;p27"/>
            <p:cNvSpPr/>
            <p:nvPr/>
          </p:nvSpPr>
          <p:spPr>
            <a:xfrm>
              <a:off x="2314625" y="1758275"/>
              <a:ext cx="14" cy="244"/>
            </a:xfrm>
            <a:custGeom>
              <a:rect b="b" l="l" r="r" t="t"/>
              <a:pathLst>
                <a:path extrusionOk="0" h="18" w="1">
                  <a:moveTo>
                    <a:pt x="0" y="0"/>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82" name="Google Shape;2482;p27"/>
            <p:cNvSpPr/>
            <p:nvPr/>
          </p:nvSpPr>
          <p:spPr>
            <a:xfrm>
              <a:off x="2314571" y="1758601"/>
              <a:ext cx="14" cy="204"/>
            </a:xfrm>
            <a:custGeom>
              <a:rect b="b" l="l" r="r" t="t"/>
              <a:pathLst>
                <a:path extrusionOk="0" h="15" w="1">
                  <a:moveTo>
                    <a:pt x="1"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83" name="Google Shape;2483;p27"/>
            <p:cNvSpPr/>
            <p:nvPr/>
          </p:nvSpPr>
          <p:spPr>
            <a:xfrm>
              <a:off x="2314435" y="1759171"/>
              <a:ext cx="54" cy="204"/>
            </a:xfrm>
            <a:custGeom>
              <a:rect b="b" l="l" r="r" t="t"/>
              <a:pathLst>
                <a:path extrusionOk="0" h="15" w="4">
                  <a:moveTo>
                    <a:pt x="4" y="1"/>
                  </a:moveTo>
                  <a:lnTo>
                    <a:pt x="0"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84" name="Google Shape;2484;p27"/>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85" name="Google Shape;2485;p27"/>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86" name="Google Shape;2486;p27"/>
            <p:cNvSpPr/>
            <p:nvPr/>
          </p:nvSpPr>
          <p:spPr>
            <a:xfrm>
              <a:off x="2313811" y="1760556"/>
              <a:ext cx="149" cy="149"/>
            </a:xfrm>
            <a:custGeom>
              <a:rect b="b" l="l" r="r" t="t"/>
              <a:pathLst>
                <a:path extrusionOk="0" h="11" w="11">
                  <a:moveTo>
                    <a:pt x="11"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87" name="Google Shape;2487;p27"/>
            <p:cNvSpPr/>
            <p:nvPr/>
          </p:nvSpPr>
          <p:spPr>
            <a:xfrm>
              <a:off x="2313580" y="1760787"/>
              <a:ext cx="149" cy="163"/>
            </a:xfrm>
            <a:custGeom>
              <a:rect b="b" l="l" r="r" t="t"/>
              <a:pathLst>
                <a:path extrusionOk="0" h="12" w="11">
                  <a:moveTo>
                    <a:pt x="11"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88" name="Google Shape;2488;p27"/>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89" name="Google Shape;2489;p27"/>
            <p:cNvSpPr/>
            <p:nvPr/>
          </p:nvSpPr>
          <p:spPr>
            <a:xfrm>
              <a:off x="2312236" y="1761601"/>
              <a:ext cx="258" cy="109"/>
            </a:xfrm>
            <a:custGeom>
              <a:rect b="b" l="l" r="r" t="t"/>
              <a:pathLst>
                <a:path extrusionOk="0" h="8" w="19">
                  <a:moveTo>
                    <a:pt x="1" y="7"/>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90" name="Google Shape;2490;p27"/>
            <p:cNvSpPr/>
            <p:nvPr/>
          </p:nvSpPr>
          <p:spPr>
            <a:xfrm>
              <a:off x="2314001" y="1760312"/>
              <a:ext cx="109" cy="163"/>
            </a:xfrm>
            <a:custGeom>
              <a:rect b="b" l="l" r="r" t="t"/>
              <a:pathLst>
                <a:path extrusionOk="0" h="12" w="8">
                  <a:moveTo>
                    <a:pt x="8"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91" name="Google Shape;2491;p27"/>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92" name="Google Shape;2492;p27"/>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93" name="Google Shape;2493;p27"/>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94" name="Google Shape;2494;p27"/>
            <p:cNvSpPr/>
            <p:nvPr/>
          </p:nvSpPr>
          <p:spPr>
            <a:xfrm>
              <a:off x="2313335" y="1761031"/>
              <a:ext cx="204" cy="109"/>
            </a:xfrm>
            <a:custGeom>
              <a:rect b="b" l="l" r="r" t="t"/>
              <a:pathLst>
                <a:path extrusionOk="0" h="8" w="15">
                  <a:moveTo>
                    <a:pt x="15"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95" name="Google Shape;2495;p27"/>
            <p:cNvSpPr/>
            <p:nvPr/>
          </p:nvSpPr>
          <p:spPr>
            <a:xfrm>
              <a:off x="2360911" y="1713591"/>
              <a:ext cx="163" cy="14"/>
            </a:xfrm>
            <a:custGeom>
              <a:rect b="b" l="l" r="r" t="t"/>
              <a:pathLst>
                <a:path extrusionOk="0" h="1" w="12">
                  <a:moveTo>
                    <a:pt x="1"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96" name="Google Shape;2496;p27"/>
            <p:cNvSpPr/>
            <p:nvPr/>
          </p:nvSpPr>
          <p:spPr>
            <a:xfrm>
              <a:off x="2360531" y="1713686"/>
              <a:ext cx="163" cy="14"/>
            </a:xfrm>
            <a:custGeom>
              <a:rect b="b" l="l" r="r" t="t"/>
              <a:pathLst>
                <a:path extrusionOk="0" h="1" w="12">
                  <a:moveTo>
                    <a:pt x="1"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97" name="Google Shape;2497;p27"/>
            <p:cNvSpPr/>
            <p:nvPr/>
          </p:nvSpPr>
          <p:spPr>
            <a:xfrm>
              <a:off x="2361291" y="1713442"/>
              <a:ext cx="68" cy="14"/>
            </a:xfrm>
            <a:custGeom>
              <a:rect b="b" l="l" r="r" t="t"/>
              <a:pathLst>
                <a:path extrusionOk="0" h="1" w="5">
                  <a:moveTo>
                    <a:pt x="4"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98" name="Google Shape;2498;p27"/>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499" name="Google Shape;2499;p27"/>
            <p:cNvSpPr/>
            <p:nvPr/>
          </p:nvSpPr>
          <p:spPr>
            <a:xfrm>
              <a:off x="2358725" y="1713917"/>
              <a:ext cx="204" cy="14"/>
            </a:xfrm>
            <a:custGeom>
              <a:rect b="b" l="l" r="r" t="t"/>
              <a:pathLst>
                <a:path extrusionOk="0" h="1" w="15">
                  <a:moveTo>
                    <a:pt x="1" y="1"/>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00" name="Google Shape;2500;p27"/>
            <p:cNvSpPr/>
            <p:nvPr/>
          </p:nvSpPr>
          <p:spPr>
            <a:xfrm>
              <a:off x="2354163" y="1713822"/>
              <a:ext cx="258" cy="14"/>
            </a:xfrm>
            <a:custGeom>
              <a:rect b="b" l="l" r="r" t="t"/>
              <a:pathLst>
                <a:path extrusionOk="0" h="1" w="19">
                  <a:moveTo>
                    <a:pt x="1" y="1"/>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01" name="Google Shape;2501;p27"/>
            <p:cNvSpPr/>
            <p:nvPr/>
          </p:nvSpPr>
          <p:spPr>
            <a:xfrm>
              <a:off x="2353552" y="1713781"/>
              <a:ext cx="394" cy="14"/>
            </a:xfrm>
            <a:custGeom>
              <a:rect b="b" l="l" r="r" t="t"/>
              <a:pathLst>
                <a:path extrusionOk="0" h="1" w="29">
                  <a:moveTo>
                    <a:pt x="0" y="0"/>
                  </a:moveTo>
                  <a:lnTo>
                    <a:pt x="2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02" name="Google Shape;2502;p27"/>
            <p:cNvSpPr/>
            <p:nvPr/>
          </p:nvSpPr>
          <p:spPr>
            <a:xfrm>
              <a:off x="2359200" y="1713876"/>
              <a:ext cx="258" cy="14"/>
            </a:xfrm>
            <a:custGeom>
              <a:rect b="b" l="l" r="r" t="t"/>
              <a:pathLst>
                <a:path extrusionOk="0" h="1" w="19">
                  <a:moveTo>
                    <a:pt x="1" y="0"/>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03" name="Google Shape;2503;p27"/>
            <p:cNvSpPr/>
            <p:nvPr/>
          </p:nvSpPr>
          <p:spPr>
            <a:xfrm>
              <a:off x="2365812" y="1717814"/>
              <a:ext cx="14" cy="14"/>
            </a:xfrm>
            <a:custGeom>
              <a:rect b="b" l="l" r="r" t="t"/>
              <a:pathLst>
                <a:path extrusionOk="0" h="1" w="1">
                  <a:moveTo>
                    <a:pt x="0" y="1"/>
                  </a:moveTo>
                  <a:lnTo>
                    <a:pt x="0" y="1"/>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04" name="Google Shape;2504;p27"/>
            <p:cNvSpPr/>
            <p:nvPr/>
          </p:nvSpPr>
          <p:spPr>
            <a:xfrm>
              <a:off x="2354788" y="1713876"/>
              <a:ext cx="204" cy="14"/>
            </a:xfrm>
            <a:custGeom>
              <a:rect b="b" l="l" r="r" t="t"/>
              <a:pathLst>
                <a:path extrusionOk="0" h="1" w="15">
                  <a:moveTo>
                    <a:pt x="0" y="0"/>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05" name="Google Shape;2505;p27"/>
            <p:cNvSpPr/>
            <p:nvPr/>
          </p:nvSpPr>
          <p:spPr>
            <a:xfrm>
              <a:off x="2355358" y="171391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06" name="Google Shape;2506;p27"/>
            <p:cNvSpPr/>
            <p:nvPr/>
          </p:nvSpPr>
          <p:spPr>
            <a:xfrm>
              <a:off x="2357680" y="171397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07" name="Google Shape;2507;p27"/>
            <p:cNvSpPr/>
            <p:nvPr/>
          </p:nvSpPr>
          <p:spPr>
            <a:xfrm>
              <a:off x="2359675" y="1713822"/>
              <a:ext cx="204" cy="14"/>
            </a:xfrm>
            <a:custGeom>
              <a:rect b="b" l="l" r="r" t="t"/>
              <a:pathLst>
                <a:path extrusionOk="0" h="1" w="15">
                  <a:moveTo>
                    <a:pt x="1" y="1"/>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08" name="Google Shape;2508;p27"/>
            <p:cNvSpPr/>
            <p:nvPr/>
          </p:nvSpPr>
          <p:spPr>
            <a:xfrm>
              <a:off x="2358209" y="171391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09" name="Google Shape;2509;p27"/>
            <p:cNvSpPr/>
            <p:nvPr/>
          </p:nvSpPr>
          <p:spPr>
            <a:xfrm>
              <a:off x="2356539" y="1713917"/>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10" name="Google Shape;2510;p27"/>
            <p:cNvSpPr/>
            <p:nvPr/>
          </p:nvSpPr>
          <p:spPr>
            <a:xfrm>
              <a:off x="2360110" y="1713781"/>
              <a:ext cx="204" cy="14"/>
            </a:xfrm>
            <a:custGeom>
              <a:rect b="b" l="l" r="r" t="t"/>
              <a:pathLst>
                <a:path extrusionOk="0" h="1" w="15">
                  <a:moveTo>
                    <a:pt x="0" y="0"/>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11" name="Google Shape;2511;p27"/>
            <p:cNvSpPr/>
            <p:nvPr/>
          </p:nvSpPr>
          <p:spPr>
            <a:xfrm>
              <a:off x="2357299" y="171397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12" name="Google Shape;2512;p27"/>
            <p:cNvSpPr/>
            <p:nvPr/>
          </p:nvSpPr>
          <p:spPr>
            <a:xfrm>
              <a:off x="2355969" y="1713917"/>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13" name="Google Shape;2513;p27"/>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14" name="Google Shape;2514;p27"/>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15" name="Google Shape;2515;p27"/>
            <p:cNvSpPr/>
            <p:nvPr/>
          </p:nvSpPr>
          <p:spPr>
            <a:xfrm>
              <a:off x="2633846" y="1775002"/>
              <a:ext cx="163" cy="109"/>
            </a:xfrm>
            <a:custGeom>
              <a:rect b="b" l="l" r="r" t="t"/>
              <a:pathLst>
                <a:path extrusionOk="0" h="8" w="12">
                  <a:moveTo>
                    <a:pt x="11"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16" name="Google Shape;2516;p27"/>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17" name="Google Shape;2517;p27"/>
            <p:cNvSpPr/>
            <p:nvPr/>
          </p:nvSpPr>
          <p:spPr>
            <a:xfrm>
              <a:off x="2634891" y="1778858"/>
              <a:ext cx="14" cy="95"/>
            </a:xfrm>
            <a:custGeom>
              <a:rect b="b" l="l" r="r" t="t"/>
              <a:pathLst>
                <a:path extrusionOk="0" h="7" w="1">
                  <a:moveTo>
                    <a:pt x="1"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18" name="Google Shape;2518;p27"/>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19" name="Google Shape;2519;p27"/>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20" name="Google Shape;2520;p27"/>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21" name="Google Shape;2521;p27"/>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22" name="Google Shape;2522;p27"/>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23" name="Google Shape;2523;p27"/>
            <p:cNvSpPr/>
            <p:nvPr/>
          </p:nvSpPr>
          <p:spPr>
            <a:xfrm>
              <a:off x="2991817" y="1742539"/>
              <a:ext cx="68" cy="14"/>
            </a:xfrm>
            <a:custGeom>
              <a:rect b="b" l="l" r="r" t="t"/>
              <a:pathLst>
                <a:path extrusionOk="0" h="1" w="5">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24" name="Google Shape;2524;p27"/>
            <p:cNvSpPr/>
            <p:nvPr/>
          </p:nvSpPr>
          <p:spPr>
            <a:xfrm>
              <a:off x="2987920" y="1742769"/>
              <a:ext cx="625" cy="68"/>
            </a:xfrm>
            <a:custGeom>
              <a:rect b="b" l="l" r="r" t="t"/>
              <a:pathLst>
                <a:path extrusionOk="0" h="5" w="46">
                  <a:moveTo>
                    <a:pt x="46"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25" name="Google Shape;2525;p27"/>
            <p:cNvSpPr/>
            <p:nvPr/>
          </p:nvSpPr>
          <p:spPr>
            <a:xfrm>
              <a:off x="2992387" y="1742294"/>
              <a:ext cx="163" cy="68"/>
            </a:xfrm>
            <a:custGeom>
              <a:rect b="b" l="l" r="r" t="t"/>
              <a:pathLst>
                <a:path extrusionOk="0" h="5" w="12">
                  <a:moveTo>
                    <a:pt x="11"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26" name="Google Shape;2526;p27"/>
            <p:cNvSpPr/>
            <p:nvPr/>
          </p:nvSpPr>
          <p:spPr>
            <a:xfrm>
              <a:off x="2980547" y="1745770"/>
              <a:ext cx="774" cy="584"/>
            </a:xfrm>
            <a:custGeom>
              <a:rect b="b" l="l" r="r" t="t"/>
              <a:pathLst>
                <a:path extrusionOk="0" h="43" w="57">
                  <a:moveTo>
                    <a:pt x="57" y="0"/>
                  </a:moveTo>
                  <a:lnTo>
                    <a:pt x="1" y="4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27" name="Google Shape;2527;p27"/>
            <p:cNvSpPr/>
            <p:nvPr/>
          </p:nvSpPr>
          <p:spPr>
            <a:xfrm>
              <a:off x="2979556" y="1746476"/>
              <a:ext cx="815" cy="584"/>
            </a:xfrm>
            <a:custGeom>
              <a:rect b="b" l="l" r="r" t="t"/>
              <a:pathLst>
                <a:path extrusionOk="0" h="43" w="60">
                  <a:moveTo>
                    <a:pt x="60" y="1"/>
                  </a:moveTo>
                  <a:lnTo>
                    <a:pt x="0" y="43"/>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28" name="Google Shape;2528;p27"/>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29" name="Google Shape;2529;p27"/>
            <p:cNvSpPr/>
            <p:nvPr/>
          </p:nvSpPr>
          <p:spPr>
            <a:xfrm>
              <a:off x="2989101" y="1742674"/>
              <a:ext cx="1398" cy="14"/>
            </a:xfrm>
            <a:custGeom>
              <a:rect b="b" l="l" r="r" t="t"/>
              <a:pathLst>
                <a:path extrusionOk="0" h="1" w="103">
                  <a:moveTo>
                    <a:pt x="103"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30" name="Google Shape;2530;p27"/>
            <p:cNvSpPr/>
            <p:nvPr/>
          </p:nvSpPr>
          <p:spPr>
            <a:xfrm>
              <a:off x="2993052" y="1741968"/>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31" name="Google Shape;2531;p27"/>
            <p:cNvSpPr/>
            <p:nvPr/>
          </p:nvSpPr>
          <p:spPr>
            <a:xfrm>
              <a:off x="2991111" y="1742674"/>
              <a:ext cx="149" cy="14"/>
            </a:xfrm>
            <a:custGeom>
              <a:rect b="b" l="l" r="r" t="t"/>
              <a:pathLst>
                <a:path extrusionOk="0" h="1" w="11">
                  <a:moveTo>
                    <a:pt x="11"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32" name="Google Shape;2532;p27"/>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33" name="Google Shape;2533;p27"/>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34" name="Google Shape;2534;p27"/>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35" name="Google Shape;2535;p27"/>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36" name="Google Shape;2536;p27"/>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37" name="Google Shape;2537;p27"/>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38" name="Google Shape;2538;p27"/>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39" name="Google Shape;2539;p27"/>
            <p:cNvSpPr/>
            <p:nvPr/>
          </p:nvSpPr>
          <p:spPr>
            <a:xfrm>
              <a:off x="2728671" y="1883663"/>
              <a:ext cx="109" cy="109"/>
            </a:xfrm>
            <a:custGeom>
              <a:rect b="b" l="l" r="r" t="t"/>
              <a:pathLst>
                <a:path extrusionOk="0" h="8" w="8">
                  <a:moveTo>
                    <a:pt x="1" y="7"/>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40" name="Google Shape;2540;p27"/>
            <p:cNvSpPr/>
            <p:nvPr/>
          </p:nvSpPr>
          <p:spPr>
            <a:xfrm>
              <a:off x="2729241" y="1883039"/>
              <a:ext cx="14" cy="68"/>
            </a:xfrm>
            <a:custGeom>
              <a:rect b="b" l="l" r="r" t="t"/>
              <a:pathLst>
                <a:path extrusionOk="0" h="5" w="1">
                  <a:moveTo>
                    <a:pt x="1" y="1"/>
                  </a:moveTo>
                  <a:lnTo>
                    <a:pt x="1" y="4"/>
                  </a:ln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41" name="Google Shape;2541;p27"/>
            <p:cNvSpPr/>
            <p:nvPr/>
          </p:nvSpPr>
          <p:spPr>
            <a:xfrm>
              <a:off x="2728155" y="1883989"/>
              <a:ext cx="149" cy="163"/>
            </a:xfrm>
            <a:custGeom>
              <a:rect b="b" l="l" r="r" t="t"/>
              <a:pathLst>
                <a:path extrusionOk="0" h="12" w="11">
                  <a:moveTo>
                    <a:pt x="0" y="1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42" name="Google Shape;2542;p27"/>
            <p:cNvSpPr/>
            <p:nvPr/>
          </p:nvSpPr>
          <p:spPr>
            <a:xfrm>
              <a:off x="2728820" y="1883568"/>
              <a:ext cx="54" cy="54"/>
            </a:xfrm>
            <a:custGeom>
              <a:rect b="b" l="l" r="r" t="t"/>
              <a:pathLst>
                <a:path extrusionOk="0" h="4" w="4">
                  <a:moveTo>
                    <a:pt x="0" y="4"/>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43" name="Google Shape;2543;p27"/>
            <p:cNvSpPr/>
            <p:nvPr/>
          </p:nvSpPr>
          <p:spPr>
            <a:xfrm>
              <a:off x="2728440" y="1883799"/>
              <a:ext cx="149" cy="109"/>
            </a:xfrm>
            <a:custGeom>
              <a:rect b="b" l="l" r="r" t="t"/>
              <a:pathLst>
                <a:path extrusionOk="0" h="8" w="11">
                  <a:moveTo>
                    <a:pt x="0" y="8"/>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44" name="Google Shape;2544;p27"/>
            <p:cNvSpPr/>
            <p:nvPr/>
          </p:nvSpPr>
          <p:spPr>
            <a:xfrm>
              <a:off x="2727341" y="1884518"/>
              <a:ext cx="299" cy="244"/>
            </a:xfrm>
            <a:custGeom>
              <a:rect b="b" l="l" r="r" t="t"/>
              <a:pathLst>
                <a:path extrusionOk="0" h="18" w="22">
                  <a:moveTo>
                    <a:pt x="1" y="18"/>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45" name="Google Shape;2545;p27"/>
            <p:cNvSpPr/>
            <p:nvPr/>
          </p:nvSpPr>
          <p:spPr>
            <a:xfrm>
              <a:off x="2727775" y="1884233"/>
              <a:ext cx="204" cy="204"/>
            </a:xfrm>
            <a:custGeom>
              <a:rect b="b" l="l" r="r" t="t"/>
              <a:pathLst>
                <a:path extrusionOk="0" h="15" w="15">
                  <a:moveTo>
                    <a:pt x="0" y="14"/>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46" name="Google Shape;2546;p27"/>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47" name="Google Shape;2547;p27"/>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48" name="Google Shape;2548;p27"/>
            <p:cNvSpPr/>
            <p:nvPr/>
          </p:nvSpPr>
          <p:spPr>
            <a:xfrm>
              <a:off x="2733668" y="1874675"/>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49" name="Google Shape;2549;p27"/>
            <p:cNvSpPr/>
            <p:nvPr/>
          </p:nvSpPr>
          <p:spPr>
            <a:xfrm>
              <a:off x="2760334" y="1831037"/>
              <a:ext cx="109" cy="68"/>
            </a:xfrm>
            <a:custGeom>
              <a:rect b="b" l="l" r="r" t="t"/>
              <a:pathLst>
                <a:path extrusionOk="0" h="5" w="8">
                  <a:moveTo>
                    <a:pt x="7"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50" name="Google Shape;2550;p27"/>
            <p:cNvSpPr/>
            <p:nvPr/>
          </p:nvSpPr>
          <p:spPr>
            <a:xfrm>
              <a:off x="2760565" y="1830806"/>
              <a:ext cx="109" cy="109"/>
            </a:xfrm>
            <a:custGeom>
              <a:rect b="b" l="l" r="r" t="t"/>
              <a:pathLst>
                <a:path extrusionOk="0" h="8" w="8">
                  <a:moveTo>
                    <a:pt x="8"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51" name="Google Shape;2551;p27"/>
            <p:cNvSpPr/>
            <p:nvPr/>
          </p:nvSpPr>
          <p:spPr>
            <a:xfrm>
              <a:off x="2760945" y="1830236"/>
              <a:ext cx="109" cy="109"/>
            </a:xfrm>
            <a:custGeom>
              <a:rect b="b" l="l" r="r" t="t"/>
              <a:pathLst>
                <a:path extrusionOk="0" h="8" w="8">
                  <a:moveTo>
                    <a:pt x="8"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52" name="Google Shape;2552;p27"/>
            <p:cNvSpPr/>
            <p:nvPr/>
          </p:nvSpPr>
          <p:spPr>
            <a:xfrm>
              <a:off x="2760089" y="1831227"/>
              <a:ext cx="109" cy="109"/>
            </a:xfrm>
            <a:custGeom>
              <a:rect b="b" l="l" r="r" t="t"/>
              <a:pathLst>
                <a:path extrusionOk="0" h="8" w="8">
                  <a:moveTo>
                    <a:pt x="8"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53" name="Google Shape;2553;p27"/>
            <p:cNvSpPr/>
            <p:nvPr/>
          </p:nvSpPr>
          <p:spPr>
            <a:xfrm>
              <a:off x="2760755" y="1830521"/>
              <a:ext cx="109" cy="109"/>
            </a:xfrm>
            <a:custGeom>
              <a:rect b="b" l="l" r="r" t="t"/>
              <a:pathLst>
                <a:path extrusionOk="0" h="8" w="8">
                  <a:moveTo>
                    <a:pt x="8"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54" name="Google Shape;2554;p27"/>
            <p:cNvSpPr/>
            <p:nvPr/>
          </p:nvSpPr>
          <p:spPr>
            <a:xfrm>
              <a:off x="2761135" y="1829951"/>
              <a:ext cx="68" cy="109"/>
            </a:xfrm>
            <a:custGeom>
              <a:rect b="b" l="l" r="r" t="t"/>
              <a:pathLst>
                <a:path extrusionOk="0" h="8" w="5">
                  <a:moveTo>
                    <a:pt x="4"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55" name="Google Shape;2555;p27"/>
            <p:cNvSpPr/>
            <p:nvPr/>
          </p:nvSpPr>
          <p:spPr>
            <a:xfrm>
              <a:off x="2755297" y="1836278"/>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56" name="Google Shape;2556;p27"/>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57" name="Google Shape;2557;p27"/>
            <p:cNvSpPr/>
            <p:nvPr/>
          </p:nvSpPr>
          <p:spPr>
            <a:xfrm>
              <a:off x="2731903" y="1878151"/>
              <a:ext cx="109" cy="14"/>
            </a:xfrm>
            <a:custGeom>
              <a:rect b="b" l="l" r="r" t="t"/>
              <a:pathLst>
                <a:path extrusionOk="0" h="1" w="8">
                  <a:moveTo>
                    <a:pt x="8"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58" name="Google Shape;2558;p27"/>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59" name="Google Shape;2559;p27"/>
            <p:cNvSpPr/>
            <p:nvPr/>
          </p:nvSpPr>
          <p:spPr>
            <a:xfrm>
              <a:off x="2755527" y="1836128"/>
              <a:ext cx="204" cy="68"/>
            </a:xfrm>
            <a:custGeom>
              <a:rect b="b" l="l" r="r" t="t"/>
              <a:pathLst>
                <a:path extrusionOk="0" h="5" w="15">
                  <a:moveTo>
                    <a:pt x="15"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60" name="Google Shape;2560;p27"/>
            <p:cNvSpPr/>
            <p:nvPr/>
          </p:nvSpPr>
          <p:spPr>
            <a:xfrm>
              <a:off x="2761990" y="1827805"/>
              <a:ext cx="14" cy="109"/>
            </a:xfrm>
            <a:custGeom>
              <a:rect b="b" l="l" r="r" t="t"/>
              <a:pathLst>
                <a:path extrusionOk="0" h="8" w="1">
                  <a:moveTo>
                    <a:pt x="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61" name="Google Shape;2561;p27"/>
            <p:cNvSpPr/>
            <p:nvPr/>
          </p:nvSpPr>
          <p:spPr>
            <a:xfrm>
              <a:off x="2762045" y="1827615"/>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62" name="Google Shape;2562;p27"/>
            <p:cNvSpPr/>
            <p:nvPr/>
          </p:nvSpPr>
          <p:spPr>
            <a:xfrm>
              <a:off x="2732717" y="1877716"/>
              <a:ext cx="14" cy="68"/>
            </a:xfrm>
            <a:custGeom>
              <a:rect b="b" l="l" r="r" t="t"/>
              <a:pathLst>
                <a:path extrusionOk="0" h="5" w="1">
                  <a:moveTo>
                    <a:pt x="0"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63" name="Google Shape;2563;p27"/>
            <p:cNvSpPr/>
            <p:nvPr/>
          </p:nvSpPr>
          <p:spPr>
            <a:xfrm>
              <a:off x="2761895" y="1828050"/>
              <a:ext cx="14" cy="109"/>
            </a:xfrm>
            <a:custGeom>
              <a:rect b="b" l="l" r="r" t="t"/>
              <a:pathLst>
                <a:path extrusionOk="0" h="8" w="1">
                  <a:moveTo>
                    <a:pt x="1"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64" name="Google Shape;2564;p27"/>
            <p:cNvSpPr/>
            <p:nvPr/>
          </p:nvSpPr>
          <p:spPr>
            <a:xfrm>
              <a:off x="2761325" y="1829665"/>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65" name="Google Shape;2565;p27"/>
            <p:cNvSpPr/>
            <p:nvPr/>
          </p:nvSpPr>
          <p:spPr>
            <a:xfrm>
              <a:off x="2732188" y="1878056"/>
              <a:ext cx="68" cy="14"/>
            </a:xfrm>
            <a:custGeom>
              <a:rect b="b" l="l" r="r" t="t"/>
              <a:pathLst>
                <a:path extrusionOk="0" h="1" w="5">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66" name="Google Shape;2566;p27"/>
            <p:cNvSpPr/>
            <p:nvPr/>
          </p:nvSpPr>
          <p:spPr>
            <a:xfrm>
              <a:off x="2761855" y="1828335"/>
              <a:ext cx="14" cy="109"/>
            </a:xfrm>
            <a:custGeom>
              <a:rect b="b" l="l" r="r" t="t"/>
              <a:pathLst>
                <a:path extrusionOk="0" h="8" w="1">
                  <a:moveTo>
                    <a:pt x="0"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67" name="Google Shape;2567;p27"/>
            <p:cNvSpPr/>
            <p:nvPr/>
          </p:nvSpPr>
          <p:spPr>
            <a:xfrm>
              <a:off x="2761474" y="1829231"/>
              <a:ext cx="54" cy="109"/>
            </a:xfrm>
            <a:custGeom>
              <a:rect b="b" l="l" r="r" t="t"/>
              <a:pathLst>
                <a:path extrusionOk="0" h="8" w="4">
                  <a:moveTo>
                    <a:pt x="4"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68" name="Google Shape;2568;p27"/>
            <p:cNvSpPr/>
            <p:nvPr/>
          </p:nvSpPr>
          <p:spPr>
            <a:xfrm>
              <a:off x="2761610" y="1828905"/>
              <a:ext cx="68" cy="109"/>
            </a:xfrm>
            <a:custGeom>
              <a:rect b="b" l="l" r="r" t="t"/>
              <a:pathLst>
                <a:path extrusionOk="0" h="8" w="5">
                  <a:moveTo>
                    <a:pt x="4"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69" name="Google Shape;2569;p27"/>
            <p:cNvSpPr/>
            <p:nvPr/>
          </p:nvSpPr>
          <p:spPr>
            <a:xfrm>
              <a:off x="2761705" y="1828620"/>
              <a:ext cx="68" cy="109"/>
            </a:xfrm>
            <a:custGeom>
              <a:rect b="b" l="l" r="r" t="t"/>
              <a:pathLst>
                <a:path extrusionOk="0" h="8" w="5">
                  <a:moveTo>
                    <a:pt x="4"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70" name="Google Shape;2570;p27"/>
            <p:cNvSpPr/>
            <p:nvPr/>
          </p:nvSpPr>
          <p:spPr>
            <a:xfrm>
              <a:off x="2732473" y="1877906"/>
              <a:ext cx="68" cy="14"/>
            </a:xfrm>
            <a:custGeom>
              <a:rect b="b" l="l" r="r" t="t"/>
              <a:pathLst>
                <a:path extrusionOk="0" h="1" w="5">
                  <a:moveTo>
                    <a:pt x="4"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71" name="Google Shape;2571;p27"/>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72" name="Google Shape;2572;p27"/>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73" name="Google Shape;2573;p27"/>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74" name="Google Shape;2574;p27"/>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75" name="Google Shape;2575;p27"/>
            <p:cNvSpPr/>
            <p:nvPr/>
          </p:nvSpPr>
          <p:spPr>
            <a:xfrm>
              <a:off x="2713179" y="1838314"/>
              <a:ext cx="489" cy="163"/>
            </a:xfrm>
            <a:custGeom>
              <a:rect b="b" l="l" r="r" t="t"/>
              <a:pathLst>
                <a:path extrusionOk="0" h="12" w="36">
                  <a:moveTo>
                    <a:pt x="36"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76" name="Google Shape;2576;p27"/>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77" name="Google Shape;2577;p27"/>
            <p:cNvSpPr/>
            <p:nvPr/>
          </p:nvSpPr>
          <p:spPr>
            <a:xfrm>
              <a:off x="2713804" y="1838504"/>
              <a:ext cx="489" cy="163"/>
            </a:xfrm>
            <a:custGeom>
              <a:rect b="b" l="l" r="r" t="t"/>
              <a:pathLst>
                <a:path extrusionOk="0" h="12" w="36">
                  <a:moveTo>
                    <a:pt x="35"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78" name="Google Shape;2578;p27"/>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79" name="Google Shape;2579;p27"/>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80" name="Google Shape;2580;p27"/>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81" name="Google Shape;2581;p27"/>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82" name="Google Shape;2582;p27"/>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83" name="Google Shape;2583;p27"/>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84" name="Google Shape;2584;p27"/>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85" name="Google Shape;2585;p27"/>
            <p:cNvSpPr/>
            <p:nvPr/>
          </p:nvSpPr>
          <p:spPr>
            <a:xfrm>
              <a:off x="2816708" y="1965033"/>
              <a:ext cx="204" cy="163"/>
            </a:xfrm>
            <a:custGeom>
              <a:rect b="b" l="l" r="r" t="t"/>
              <a:pathLst>
                <a:path extrusionOk="0" h="12" w="15">
                  <a:moveTo>
                    <a:pt x="14"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86" name="Google Shape;2586;p27"/>
            <p:cNvSpPr/>
            <p:nvPr/>
          </p:nvSpPr>
          <p:spPr>
            <a:xfrm>
              <a:off x="2815798" y="1965563"/>
              <a:ext cx="299" cy="149"/>
            </a:xfrm>
            <a:custGeom>
              <a:rect b="b" l="l" r="r" t="t"/>
              <a:pathLst>
                <a:path extrusionOk="0" h="11" w="22">
                  <a:moveTo>
                    <a:pt x="22"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87" name="Google Shape;2587;p27"/>
            <p:cNvSpPr/>
            <p:nvPr/>
          </p:nvSpPr>
          <p:spPr>
            <a:xfrm>
              <a:off x="2817033" y="1964802"/>
              <a:ext cx="204" cy="149"/>
            </a:xfrm>
            <a:custGeom>
              <a:rect b="b" l="l" r="r" t="t"/>
              <a:pathLst>
                <a:path extrusionOk="0" h="11" w="15">
                  <a:moveTo>
                    <a:pt x="15"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88" name="Google Shape;2588;p27"/>
            <p:cNvSpPr/>
            <p:nvPr/>
          </p:nvSpPr>
          <p:spPr>
            <a:xfrm>
              <a:off x="2815133" y="1965848"/>
              <a:ext cx="448" cy="204"/>
            </a:xfrm>
            <a:custGeom>
              <a:rect b="b" l="l" r="r" t="t"/>
              <a:pathLst>
                <a:path extrusionOk="0" h="15" w="33">
                  <a:moveTo>
                    <a:pt x="32" y="0"/>
                  </a:move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89" name="Google Shape;2589;p27"/>
            <p:cNvSpPr/>
            <p:nvPr/>
          </p:nvSpPr>
          <p:spPr>
            <a:xfrm>
              <a:off x="2816273" y="1965277"/>
              <a:ext cx="258" cy="149"/>
            </a:xfrm>
            <a:custGeom>
              <a:rect b="b" l="l" r="r" t="t"/>
              <a:pathLst>
                <a:path extrusionOk="0" h="11" w="19">
                  <a:moveTo>
                    <a:pt x="18"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90" name="Google Shape;2590;p27"/>
            <p:cNvSpPr/>
            <p:nvPr/>
          </p:nvSpPr>
          <p:spPr>
            <a:xfrm>
              <a:off x="2818364" y="196370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91" name="Google Shape;2591;p27"/>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92" name="Google Shape;2592;p27"/>
            <p:cNvSpPr/>
            <p:nvPr/>
          </p:nvSpPr>
          <p:spPr>
            <a:xfrm>
              <a:off x="2818364" y="1963702"/>
              <a:ext cx="14" cy="68"/>
            </a:xfrm>
            <a:custGeom>
              <a:rect b="b" l="l" r="r" t="t"/>
              <a:pathLst>
                <a:path extrusionOk="0" h="5" w="1">
                  <a:moveTo>
                    <a:pt x="1"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93" name="Google Shape;2593;p27"/>
            <p:cNvSpPr/>
            <p:nvPr/>
          </p:nvSpPr>
          <p:spPr>
            <a:xfrm>
              <a:off x="2818364" y="196370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94" name="Google Shape;2594;p27"/>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95" name="Google Shape;2595;p27"/>
            <p:cNvSpPr/>
            <p:nvPr/>
          </p:nvSpPr>
          <p:spPr>
            <a:xfrm>
              <a:off x="2817373" y="1964612"/>
              <a:ext cx="149" cy="109"/>
            </a:xfrm>
            <a:custGeom>
              <a:rect b="b" l="l" r="r" t="t"/>
              <a:pathLst>
                <a:path extrusionOk="0" h="8" w="11">
                  <a:moveTo>
                    <a:pt x="11"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96" name="Google Shape;2596;p27"/>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97" name="Google Shape;2597;p27"/>
            <p:cNvSpPr/>
            <p:nvPr/>
          </p:nvSpPr>
          <p:spPr>
            <a:xfrm>
              <a:off x="2818133" y="1963947"/>
              <a:ext cx="109" cy="109"/>
            </a:xfrm>
            <a:custGeom>
              <a:rect b="b" l="l" r="r" t="t"/>
              <a:pathLst>
                <a:path extrusionOk="0" h="8" w="8">
                  <a:moveTo>
                    <a:pt x="7"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98" name="Google Shape;2598;p27"/>
            <p:cNvSpPr/>
            <p:nvPr/>
          </p:nvSpPr>
          <p:spPr>
            <a:xfrm>
              <a:off x="2817848" y="1964273"/>
              <a:ext cx="109" cy="109"/>
            </a:xfrm>
            <a:custGeom>
              <a:rect b="b" l="l" r="r" t="t"/>
              <a:pathLst>
                <a:path extrusionOk="0" h="8" w="8">
                  <a:moveTo>
                    <a:pt x="7"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599" name="Google Shape;2599;p27"/>
            <p:cNvSpPr/>
            <p:nvPr/>
          </p:nvSpPr>
          <p:spPr>
            <a:xfrm>
              <a:off x="2817604" y="1964422"/>
              <a:ext cx="163" cy="109"/>
            </a:xfrm>
            <a:custGeom>
              <a:rect b="b" l="l" r="r" t="t"/>
              <a:pathLst>
                <a:path extrusionOk="0" h="8" w="12">
                  <a:moveTo>
                    <a:pt x="11"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00" name="Google Shape;2600;p27"/>
            <p:cNvSpPr/>
            <p:nvPr/>
          </p:nvSpPr>
          <p:spPr>
            <a:xfrm>
              <a:off x="2817984" y="1964083"/>
              <a:ext cx="109" cy="109"/>
            </a:xfrm>
            <a:custGeom>
              <a:rect b="b" l="l" r="r" t="t"/>
              <a:pathLst>
                <a:path extrusionOk="0" h="8" w="8">
                  <a:moveTo>
                    <a:pt x="8"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01" name="Google Shape;2601;p27"/>
            <p:cNvSpPr/>
            <p:nvPr/>
          </p:nvSpPr>
          <p:spPr>
            <a:xfrm>
              <a:off x="2818228" y="1963852"/>
              <a:ext cx="54" cy="109"/>
            </a:xfrm>
            <a:custGeom>
              <a:rect b="b" l="l" r="r" t="t"/>
              <a:pathLst>
                <a:path extrusionOk="0" h="8" w="4">
                  <a:moveTo>
                    <a:pt x="4"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02" name="Google Shape;2602;p27"/>
            <p:cNvSpPr/>
            <p:nvPr/>
          </p:nvSpPr>
          <p:spPr>
            <a:xfrm>
              <a:off x="2818323" y="1963757"/>
              <a:ext cx="14" cy="109"/>
            </a:xfrm>
            <a:custGeom>
              <a:rect b="b" l="l" r="r" t="t"/>
              <a:pathLst>
                <a:path extrusionOk="0" h="8" w="1">
                  <a:moveTo>
                    <a:pt x="0"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03" name="Google Shape;2603;p27"/>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04" name="Google Shape;2604;p27"/>
            <p:cNvSpPr/>
            <p:nvPr/>
          </p:nvSpPr>
          <p:spPr>
            <a:xfrm>
              <a:off x="2786525" y="1885469"/>
              <a:ext cx="54" cy="204"/>
            </a:xfrm>
            <a:custGeom>
              <a:rect b="b" l="l" r="r" t="t"/>
              <a:pathLst>
                <a:path extrusionOk="0" h="15" w="4">
                  <a:moveTo>
                    <a:pt x="4" y="0"/>
                  </a:moveTo>
                  <a:lnTo>
                    <a:pt x="0"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05" name="Google Shape;2605;p27"/>
            <p:cNvSpPr/>
            <p:nvPr/>
          </p:nvSpPr>
          <p:spPr>
            <a:xfrm>
              <a:off x="2788086" y="1882998"/>
              <a:ext cx="163" cy="204"/>
            </a:xfrm>
            <a:custGeom>
              <a:rect b="b" l="l" r="r" t="t"/>
              <a:pathLst>
                <a:path extrusionOk="0" h="15" w="12">
                  <a:moveTo>
                    <a:pt x="11" y="0"/>
                  </a:move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06" name="Google Shape;2606;p27"/>
            <p:cNvSpPr/>
            <p:nvPr/>
          </p:nvSpPr>
          <p:spPr>
            <a:xfrm>
              <a:off x="2785615" y="1887981"/>
              <a:ext cx="109" cy="163"/>
            </a:xfrm>
            <a:custGeom>
              <a:rect b="b" l="l" r="r" t="t"/>
              <a:pathLst>
                <a:path extrusionOk="0" h="12" w="8">
                  <a:moveTo>
                    <a:pt x="8"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07" name="Google Shape;2607;p27"/>
            <p:cNvSpPr/>
            <p:nvPr/>
          </p:nvSpPr>
          <p:spPr>
            <a:xfrm>
              <a:off x="2788996" y="1881857"/>
              <a:ext cx="109" cy="149"/>
            </a:xfrm>
            <a:custGeom>
              <a:rect b="b" l="l" r="r" t="t"/>
              <a:pathLst>
                <a:path extrusionOk="0" h="11" w="8">
                  <a:moveTo>
                    <a:pt x="7"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08" name="Google Shape;2608;p27"/>
            <p:cNvSpPr/>
            <p:nvPr/>
          </p:nvSpPr>
          <p:spPr>
            <a:xfrm>
              <a:off x="2788371" y="1882618"/>
              <a:ext cx="163" cy="149"/>
            </a:xfrm>
            <a:custGeom>
              <a:rect b="b" l="l" r="r" t="t"/>
              <a:pathLst>
                <a:path extrusionOk="0" h="11" w="12">
                  <a:moveTo>
                    <a:pt x="11"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09" name="Google Shape;2609;p27"/>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10" name="Google Shape;2610;p27"/>
            <p:cNvSpPr/>
            <p:nvPr/>
          </p:nvSpPr>
          <p:spPr>
            <a:xfrm>
              <a:off x="2786376" y="1885795"/>
              <a:ext cx="68" cy="163"/>
            </a:xfrm>
            <a:custGeom>
              <a:rect b="b" l="l" r="r" t="t"/>
              <a:pathLst>
                <a:path extrusionOk="0" h="12" w="5">
                  <a:moveTo>
                    <a:pt x="4"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11" name="Google Shape;2611;p27"/>
            <p:cNvSpPr/>
            <p:nvPr/>
          </p:nvSpPr>
          <p:spPr>
            <a:xfrm>
              <a:off x="2786280" y="1886039"/>
              <a:ext cx="68" cy="149"/>
            </a:xfrm>
            <a:custGeom>
              <a:rect b="b" l="l" r="r" t="t"/>
              <a:pathLst>
                <a:path extrusionOk="0" h="11" w="5">
                  <a:moveTo>
                    <a:pt x="4"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12" name="Google Shape;2612;p27"/>
            <p:cNvSpPr/>
            <p:nvPr/>
          </p:nvSpPr>
          <p:spPr>
            <a:xfrm>
              <a:off x="2787801" y="1883378"/>
              <a:ext cx="163" cy="204"/>
            </a:xfrm>
            <a:custGeom>
              <a:rect b="b" l="l" r="r" t="t"/>
              <a:pathLst>
                <a:path extrusionOk="0" h="15" w="12">
                  <a:moveTo>
                    <a:pt x="11" y="0"/>
                  </a:move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13" name="Google Shape;2613;p27"/>
            <p:cNvSpPr/>
            <p:nvPr/>
          </p:nvSpPr>
          <p:spPr>
            <a:xfrm>
              <a:off x="2788657" y="1882237"/>
              <a:ext cx="163" cy="149"/>
            </a:xfrm>
            <a:custGeom>
              <a:rect b="b" l="l" r="r" t="t"/>
              <a:pathLst>
                <a:path extrusionOk="0" h="11" w="12">
                  <a:moveTo>
                    <a:pt x="11"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14" name="Google Shape;2614;p27"/>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15" name="Google Shape;2615;p27"/>
            <p:cNvSpPr/>
            <p:nvPr/>
          </p:nvSpPr>
          <p:spPr>
            <a:xfrm>
              <a:off x="2785289" y="1888320"/>
              <a:ext cx="109" cy="109"/>
            </a:xfrm>
            <a:custGeom>
              <a:rect b="b" l="l" r="r" t="t"/>
              <a:pathLst>
                <a:path extrusionOk="0" h="8" w="8">
                  <a:moveTo>
                    <a:pt x="7"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16" name="Google Shape;2616;p27"/>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17" name="Google Shape;2617;p27"/>
            <p:cNvSpPr/>
            <p:nvPr/>
          </p:nvSpPr>
          <p:spPr>
            <a:xfrm>
              <a:off x="2785860" y="1887601"/>
              <a:ext cx="109" cy="163"/>
            </a:xfrm>
            <a:custGeom>
              <a:rect b="b" l="l" r="r" t="t"/>
              <a:pathLst>
                <a:path extrusionOk="0" h="12" w="8">
                  <a:moveTo>
                    <a:pt x="7"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18" name="Google Shape;2618;p27"/>
            <p:cNvSpPr/>
            <p:nvPr/>
          </p:nvSpPr>
          <p:spPr>
            <a:xfrm>
              <a:off x="2787570" y="1883758"/>
              <a:ext cx="109" cy="204"/>
            </a:xfrm>
            <a:custGeom>
              <a:rect b="b" l="l" r="r" t="t"/>
              <a:pathLst>
                <a:path extrusionOk="0" h="15" w="8">
                  <a:moveTo>
                    <a:pt x="7" y="0"/>
                  </a:moveTo>
                  <a:lnTo>
                    <a:pt x="0"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19" name="Google Shape;2619;p27"/>
            <p:cNvSpPr/>
            <p:nvPr/>
          </p:nvSpPr>
          <p:spPr>
            <a:xfrm>
              <a:off x="2789281" y="1881572"/>
              <a:ext cx="54" cy="109"/>
            </a:xfrm>
            <a:custGeom>
              <a:rect b="b" l="l" r="r" t="t"/>
              <a:pathLst>
                <a:path extrusionOk="0" h="8" w="4">
                  <a:moveTo>
                    <a:pt x="0" y="7"/>
                  </a:moveTo>
                  <a:lnTo>
                    <a:pt x="4" y="0"/>
                  </a:ln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20" name="Google Shape;2620;p27"/>
            <p:cNvSpPr/>
            <p:nvPr/>
          </p:nvSpPr>
          <p:spPr>
            <a:xfrm>
              <a:off x="2787285" y="1884138"/>
              <a:ext cx="149" cy="149"/>
            </a:xfrm>
            <a:custGeom>
              <a:rect b="b" l="l" r="r" t="t"/>
              <a:pathLst>
                <a:path extrusionOk="0" h="11" w="11">
                  <a:moveTo>
                    <a:pt x="11"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21" name="Google Shape;2621;p27"/>
            <p:cNvSpPr/>
            <p:nvPr/>
          </p:nvSpPr>
          <p:spPr>
            <a:xfrm>
              <a:off x="2787041" y="1884464"/>
              <a:ext cx="163" cy="204"/>
            </a:xfrm>
            <a:custGeom>
              <a:rect b="b" l="l" r="r" t="t"/>
              <a:pathLst>
                <a:path extrusionOk="0" h="15" w="12">
                  <a:moveTo>
                    <a:pt x="11"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22" name="Google Shape;2622;p27"/>
            <p:cNvSpPr/>
            <p:nvPr/>
          </p:nvSpPr>
          <p:spPr>
            <a:xfrm>
              <a:off x="2786851" y="1884844"/>
              <a:ext cx="109" cy="163"/>
            </a:xfrm>
            <a:custGeom>
              <a:rect b="b" l="l" r="r" t="t"/>
              <a:pathLst>
                <a:path extrusionOk="0" h="12" w="8">
                  <a:moveTo>
                    <a:pt x="8"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23" name="Google Shape;2623;p27"/>
            <p:cNvSpPr/>
            <p:nvPr/>
          </p:nvSpPr>
          <p:spPr>
            <a:xfrm>
              <a:off x="2786715" y="1885184"/>
              <a:ext cx="109" cy="149"/>
            </a:xfrm>
            <a:custGeom>
              <a:rect b="b" l="l" r="r" t="t"/>
              <a:pathLst>
                <a:path extrusionOk="0" h="11" w="8">
                  <a:moveTo>
                    <a:pt x="7"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24" name="Google Shape;2624;p27"/>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25" name="Google Shape;2625;p27"/>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26" name="Google Shape;2626;p27"/>
            <p:cNvSpPr/>
            <p:nvPr/>
          </p:nvSpPr>
          <p:spPr>
            <a:xfrm>
              <a:off x="2797075" y="1875245"/>
              <a:ext cx="14" cy="14"/>
            </a:xfrm>
            <a:custGeom>
              <a:rect b="b" l="l" r="r" t="t"/>
              <a:pathLst>
                <a:path extrusionOk="0" h="1" w="1">
                  <a:moveTo>
                    <a:pt x="1" y="1"/>
                  </a:moveTo>
                  <a:lnTo>
                    <a:pt x="1" y="1"/>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27" name="Google Shape;2627;p27"/>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28" name="Google Shape;2628;p27"/>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29" name="Google Shape;2629;p27"/>
            <p:cNvSpPr/>
            <p:nvPr/>
          </p:nvSpPr>
          <p:spPr>
            <a:xfrm>
              <a:off x="2832960" y="1935570"/>
              <a:ext cx="353" cy="14"/>
            </a:xfrm>
            <a:custGeom>
              <a:rect b="b" l="l" r="r" t="t"/>
              <a:pathLst>
                <a:path extrusionOk="0" h="1" w="26">
                  <a:moveTo>
                    <a:pt x="25"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30" name="Google Shape;2630;p27"/>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31" name="Google Shape;2631;p27"/>
            <p:cNvSpPr/>
            <p:nvPr/>
          </p:nvSpPr>
          <p:spPr>
            <a:xfrm>
              <a:off x="2835865" y="1934714"/>
              <a:ext cx="149" cy="109"/>
            </a:xfrm>
            <a:custGeom>
              <a:rect b="b" l="l" r="r" t="t"/>
              <a:pathLst>
                <a:path extrusionOk="0" h="8" w="11">
                  <a:moveTo>
                    <a:pt x="0" y="7"/>
                  </a:moveTo>
                  <a:lnTo>
                    <a:pt x="11" y="0"/>
                  </a:ln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32" name="Google Shape;2632;p27"/>
            <p:cNvSpPr/>
            <p:nvPr/>
          </p:nvSpPr>
          <p:spPr>
            <a:xfrm>
              <a:off x="2833489" y="1935570"/>
              <a:ext cx="339" cy="14"/>
            </a:xfrm>
            <a:custGeom>
              <a:rect b="b" l="l" r="r" t="t"/>
              <a:pathLst>
                <a:path extrusionOk="0" h="1" w="25">
                  <a:moveTo>
                    <a:pt x="25"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33" name="Google Shape;2633;p27"/>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34" name="Google Shape;2634;p27"/>
            <p:cNvSpPr/>
            <p:nvPr/>
          </p:nvSpPr>
          <p:spPr>
            <a:xfrm>
              <a:off x="2834671" y="1935230"/>
              <a:ext cx="353" cy="163"/>
            </a:xfrm>
            <a:custGeom>
              <a:rect b="b" l="l" r="r" t="t"/>
              <a:pathLst>
                <a:path extrusionOk="0" h="12" w="26">
                  <a:moveTo>
                    <a:pt x="25"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35" name="Google Shape;2635;p27"/>
            <p:cNvSpPr/>
            <p:nvPr/>
          </p:nvSpPr>
          <p:spPr>
            <a:xfrm>
              <a:off x="2834060" y="1935421"/>
              <a:ext cx="339" cy="109"/>
            </a:xfrm>
            <a:custGeom>
              <a:rect b="b" l="l" r="r" t="t"/>
              <a:pathLst>
                <a:path extrusionOk="0" h="8" w="25">
                  <a:moveTo>
                    <a:pt x="25"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36" name="Google Shape;2636;p27"/>
            <p:cNvSpPr/>
            <p:nvPr/>
          </p:nvSpPr>
          <p:spPr>
            <a:xfrm>
              <a:off x="2835241" y="1934945"/>
              <a:ext cx="353" cy="204"/>
            </a:xfrm>
            <a:custGeom>
              <a:rect b="b" l="l" r="r" t="t"/>
              <a:pathLst>
                <a:path extrusionOk="0" h="15" w="26">
                  <a:moveTo>
                    <a:pt x="25"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37" name="Google Shape;2637;p27"/>
            <p:cNvSpPr/>
            <p:nvPr/>
          </p:nvSpPr>
          <p:spPr>
            <a:xfrm>
              <a:off x="2836056" y="1934714"/>
              <a:ext cx="14" cy="14"/>
            </a:xfrm>
            <a:custGeom>
              <a:rect b="b" l="l" r="r" t="t"/>
              <a:pathLst>
                <a:path extrusionOk="0" h="1" w="1">
                  <a:moveTo>
                    <a:pt x="0"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38" name="Google Shape;2638;p27"/>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39" name="Google Shape;2639;p27"/>
            <p:cNvSpPr/>
            <p:nvPr/>
          </p:nvSpPr>
          <p:spPr>
            <a:xfrm>
              <a:off x="2774359" y="1962182"/>
              <a:ext cx="149" cy="258"/>
            </a:xfrm>
            <a:custGeom>
              <a:rect b="b" l="l" r="r" t="t"/>
              <a:pathLst>
                <a:path extrusionOk="0" h="19" w="11">
                  <a:moveTo>
                    <a:pt x="0" y="18"/>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40" name="Google Shape;2640;p27"/>
            <p:cNvSpPr/>
            <p:nvPr/>
          </p:nvSpPr>
          <p:spPr>
            <a:xfrm>
              <a:off x="2774115" y="1962657"/>
              <a:ext cx="109" cy="204"/>
            </a:xfrm>
            <a:custGeom>
              <a:rect b="b" l="l" r="r" t="t"/>
              <a:pathLst>
                <a:path extrusionOk="0" h="15" w="8">
                  <a:moveTo>
                    <a:pt x="1" y="15"/>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41" name="Google Shape;2641;p27"/>
            <p:cNvSpPr/>
            <p:nvPr/>
          </p:nvSpPr>
          <p:spPr>
            <a:xfrm>
              <a:off x="2774590" y="1961761"/>
              <a:ext cx="163" cy="204"/>
            </a:xfrm>
            <a:custGeom>
              <a:rect b="b" l="l" r="r" t="t"/>
              <a:pathLst>
                <a:path extrusionOk="0" h="15" w="12">
                  <a:moveTo>
                    <a:pt x="1" y="1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42" name="Google Shape;2642;p27"/>
            <p:cNvSpPr/>
            <p:nvPr/>
          </p:nvSpPr>
          <p:spPr>
            <a:xfrm>
              <a:off x="2775595" y="1959521"/>
              <a:ext cx="109" cy="258"/>
            </a:xfrm>
            <a:custGeom>
              <a:rect b="b" l="l" r="r" t="t"/>
              <a:pathLst>
                <a:path extrusionOk="0" h="19" w="8">
                  <a:moveTo>
                    <a:pt x="0" y="18"/>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43" name="Google Shape;2643;p27"/>
            <p:cNvSpPr/>
            <p:nvPr/>
          </p:nvSpPr>
          <p:spPr>
            <a:xfrm>
              <a:off x="2775310" y="1960145"/>
              <a:ext cx="149" cy="394"/>
            </a:xfrm>
            <a:custGeom>
              <a:rect b="b" l="l" r="r" t="t"/>
              <a:pathLst>
                <a:path extrusionOk="0" h="29" w="11">
                  <a:moveTo>
                    <a:pt x="0" y="28"/>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44" name="Google Shape;2644;p27"/>
            <p:cNvSpPr/>
            <p:nvPr/>
          </p:nvSpPr>
          <p:spPr>
            <a:xfrm>
              <a:off x="2775065" y="1960756"/>
              <a:ext cx="109" cy="258"/>
            </a:xfrm>
            <a:custGeom>
              <a:rect b="b" l="l" r="r" t="t"/>
              <a:pathLst>
                <a:path extrusionOk="0" h="19" w="8">
                  <a:moveTo>
                    <a:pt x="1" y="18"/>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45" name="Google Shape;2645;p27"/>
            <p:cNvSpPr/>
            <p:nvPr/>
          </p:nvSpPr>
          <p:spPr>
            <a:xfrm>
              <a:off x="2774835" y="1961286"/>
              <a:ext cx="149" cy="244"/>
            </a:xfrm>
            <a:custGeom>
              <a:rect b="b" l="l" r="r" t="t"/>
              <a:pathLst>
                <a:path extrusionOk="0" h="18" w="11">
                  <a:moveTo>
                    <a:pt x="0" y="18"/>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46" name="Google Shape;2646;p27"/>
            <p:cNvSpPr/>
            <p:nvPr/>
          </p:nvSpPr>
          <p:spPr>
            <a:xfrm>
              <a:off x="2773884" y="1963091"/>
              <a:ext cx="109" cy="204"/>
            </a:xfrm>
            <a:custGeom>
              <a:rect b="b" l="l" r="r" t="t"/>
              <a:pathLst>
                <a:path extrusionOk="0" h="15" w="8">
                  <a:moveTo>
                    <a:pt x="0" y="14"/>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47" name="Google Shape;2647;p27"/>
            <p:cNvSpPr/>
            <p:nvPr/>
          </p:nvSpPr>
          <p:spPr>
            <a:xfrm>
              <a:off x="2772268" y="1965087"/>
              <a:ext cx="149" cy="109"/>
            </a:xfrm>
            <a:custGeom>
              <a:rect b="b" l="l" r="r" t="t"/>
              <a:pathLst>
                <a:path extrusionOk="0" h="8" w="11">
                  <a:moveTo>
                    <a:pt x="0" y="7"/>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48" name="Google Shape;2648;p27"/>
            <p:cNvSpPr/>
            <p:nvPr/>
          </p:nvSpPr>
          <p:spPr>
            <a:xfrm>
              <a:off x="2772839" y="1964517"/>
              <a:ext cx="109" cy="149"/>
            </a:xfrm>
            <a:custGeom>
              <a:rect b="b" l="l" r="r" t="t"/>
              <a:pathLst>
                <a:path extrusionOk="0" h="11" w="8">
                  <a:moveTo>
                    <a:pt x="0" y="11"/>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49" name="Google Shape;2649;p27"/>
            <p:cNvSpPr/>
            <p:nvPr/>
          </p:nvSpPr>
          <p:spPr>
            <a:xfrm>
              <a:off x="2771983" y="1965318"/>
              <a:ext cx="149" cy="68"/>
            </a:xfrm>
            <a:custGeom>
              <a:rect b="b" l="l" r="r" t="t"/>
              <a:pathLst>
                <a:path extrusionOk="0" h="5" w="11">
                  <a:moveTo>
                    <a:pt x="0" y="4"/>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50" name="Google Shape;2650;p27"/>
            <p:cNvSpPr/>
            <p:nvPr/>
          </p:nvSpPr>
          <p:spPr>
            <a:xfrm>
              <a:off x="2773599" y="1963512"/>
              <a:ext cx="149" cy="204"/>
            </a:xfrm>
            <a:custGeom>
              <a:rect b="b" l="l" r="r" t="t"/>
              <a:pathLst>
                <a:path extrusionOk="0" h="15" w="11">
                  <a:moveTo>
                    <a:pt x="0" y="15"/>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51" name="Google Shape;2651;p27"/>
            <p:cNvSpPr/>
            <p:nvPr/>
          </p:nvSpPr>
          <p:spPr>
            <a:xfrm>
              <a:off x="2773070" y="1964178"/>
              <a:ext cx="163" cy="204"/>
            </a:xfrm>
            <a:custGeom>
              <a:rect b="b" l="l" r="r" t="t"/>
              <a:pathLst>
                <a:path extrusionOk="0" h="15" w="12">
                  <a:moveTo>
                    <a:pt x="1" y="15"/>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52" name="Google Shape;2652;p27"/>
            <p:cNvSpPr/>
            <p:nvPr/>
          </p:nvSpPr>
          <p:spPr>
            <a:xfrm>
              <a:off x="2773355" y="1963852"/>
              <a:ext cx="109" cy="204"/>
            </a:xfrm>
            <a:custGeom>
              <a:rect b="b" l="l" r="r" t="t"/>
              <a:pathLst>
                <a:path extrusionOk="0" h="15" w="8">
                  <a:moveTo>
                    <a:pt x="1" y="14"/>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53" name="Google Shape;2653;p27"/>
            <p:cNvSpPr/>
            <p:nvPr/>
          </p:nvSpPr>
          <p:spPr>
            <a:xfrm>
              <a:off x="2776776" y="1956384"/>
              <a:ext cx="68" cy="299"/>
            </a:xfrm>
            <a:custGeom>
              <a:rect b="b" l="l" r="r" t="t"/>
              <a:pathLst>
                <a:path extrusionOk="0" h="22" w="5">
                  <a:moveTo>
                    <a:pt x="1" y="22"/>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54" name="Google Shape;2654;p27"/>
            <p:cNvSpPr/>
            <p:nvPr/>
          </p:nvSpPr>
          <p:spPr>
            <a:xfrm>
              <a:off x="2777496" y="1954062"/>
              <a:ext cx="109" cy="204"/>
            </a:xfrm>
            <a:custGeom>
              <a:rect b="b" l="l" r="r" t="t"/>
              <a:pathLst>
                <a:path extrusionOk="0" h="15" w="8">
                  <a:moveTo>
                    <a:pt x="0" y="14"/>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55" name="Google Shape;2655;p27"/>
            <p:cNvSpPr/>
            <p:nvPr/>
          </p:nvSpPr>
          <p:spPr>
            <a:xfrm>
              <a:off x="2777632" y="1953628"/>
              <a:ext cx="68" cy="204"/>
            </a:xfrm>
            <a:custGeom>
              <a:rect b="b" l="l" r="r" t="t"/>
              <a:pathLst>
                <a:path extrusionOk="0" h="15" w="5">
                  <a:moveTo>
                    <a:pt x="1" y="15"/>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56" name="Google Shape;2656;p27"/>
            <p:cNvSpPr/>
            <p:nvPr/>
          </p:nvSpPr>
          <p:spPr>
            <a:xfrm>
              <a:off x="2776926" y="1955909"/>
              <a:ext cx="109" cy="258"/>
            </a:xfrm>
            <a:custGeom>
              <a:rect b="b" l="l" r="r" t="t"/>
              <a:pathLst>
                <a:path extrusionOk="0" h="19" w="8">
                  <a:moveTo>
                    <a:pt x="0" y="18"/>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57" name="Google Shape;2657;p27"/>
            <p:cNvSpPr/>
            <p:nvPr/>
          </p:nvSpPr>
          <p:spPr>
            <a:xfrm>
              <a:off x="2777251" y="1954959"/>
              <a:ext cx="68" cy="204"/>
            </a:xfrm>
            <a:custGeom>
              <a:rect b="b" l="l" r="r" t="t"/>
              <a:pathLst>
                <a:path extrusionOk="0" h="15" w="5">
                  <a:moveTo>
                    <a:pt x="1" y="15"/>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58" name="Google Shape;2658;p27"/>
            <p:cNvSpPr/>
            <p:nvPr/>
          </p:nvSpPr>
          <p:spPr>
            <a:xfrm>
              <a:off x="2777781" y="1953248"/>
              <a:ext cx="14" cy="109"/>
            </a:xfrm>
            <a:custGeom>
              <a:rect b="b" l="l" r="r" t="t"/>
              <a:pathLst>
                <a:path extrusionOk="0" h="8" w="1">
                  <a:moveTo>
                    <a:pt x="0"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59" name="Google Shape;2659;p27"/>
            <p:cNvSpPr/>
            <p:nvPr/>
          </p:nvSpPr>
          <p:spPr>
            <a:xfrm>
              <a:off x="2777061" y="1955434"/>
              <a:ext cx="109" cy="258"/>
            </a:xfrm>
            <a:custGeom>
              <a:rect b="b" l="l" r="r" t="t"/>
              <a:pathLst>
                <a:path extrusionOk="0" h="19" w="8">
                  <a:moveTo>
                    <a:pt x="1" y="18"/>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60" name="Google Shape;2660;p27"/>
            <p:cNvSpPr/>
            <p:nvPr/>
          </p:nvSpPr>
          <p:spPr>
            <a:xfrm>
              <a:off x="2776586" y="1956914"/>
              <a:ext cx="109" cy="244"/>
            </a:xfrm>
            <a:custGeom>
              <a:rect b="b" l="l" r="r" t="t"/>
              <a:pathLst>
                <a:path extrusionOk="0" h="18" w="8">
                  <a:moveTo>
                    <a:pt x="1" y="18"/>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61" name="Google Shape;2661;p27"/>
            <p:cNvSpPr/>
            <p:nvPr/>
          </p:nvSpPr>
          <p:spPr>
            <a:xfrm>
              <a:off x="2776206" y="1957959"/>
              <a:ext cx="109" cy="244"/>
            </a:xfrm>
            <a:custGeom>
              <a:rect b="b" l="l" r="r" t="t"/>
              <a:pathLst>
                <a:path extrusionOk="0" h="18" w="8">
                  <a:moveTo>
                    <a:pt x="1" y="18"/>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62" name="Google Shape;2662;p27"/>
            <p:cNvSpPr/>
            <p:nvPr/>
          </p:nvSpPr>
          <p:spPr>
            <a:xfrm>
              <a:off x="2776016" y="1958475"/>
              <a:ext cx="109" cy="258"/>
            </a:xfrm>
            <a:custGeom>
              <a:rect b="b" l="l" r="r" t="t"/>
              <a:pathLst>
                <a:path extrusionOk="0" h="19" w="8">
                  <a:moveTo>
                    <a:pt x="1" y="18"/>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63" name="Google Shape;2663;p27"/>
            <p:cNvSpPr/>
            <p:nvPr/>
          </p:nvSpPr>
          <p:spPr>
            <a:xfrm>
              <a:off x="2776396" y="1957430"/>
              <a:ext cx="109" cy="258"/>
            </a:xfrm>
            <a:custGeom>
              <a:rect b="b" l="l" r="r" t="t"/>
              <a:pathLst>
                <a:path extrusionOk="0" h="19" w="8">
                  <a:moveTo>
                    <a:pt x="1" y="18"/>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64" name="Google Shape;2664;p27"/>
            <p:cNvSpPr/>
            <p:nvPr/>
          </p:nvSpPr>
          <p:spPr>
            <a:xfrm>
              <a:off x="2777401" y="1954483"/>
              <a:ext cx="54" cy="258"/>
            </a:xfrm>
            <a:custGeom>
              <a:rect b="b" l="l" r="r" t="t"/>
              <a:pathLst>
                <a:path extrusionOk="0" h="19" w="4">
                  <a:moveTo>
                    <a:pt x="0" y="1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65" name="Google Shape;2665;p27"/>
            <p:cNvSpPr/>
            <p:nvPr/>
          </p:nvSpPr>
          <p:spPr>
            <a:xfrm>
              <a:off x="2772554" y="1964802"/>
              <a:ext cx="149" cy="149"/>
            </a:xfrm>
            <a:custGeom>
              <a:rect b="b" l="l" r="r" t="t"/>
              <a:pathLst>
                <a:path extrusionOk="0" h="11" w="11">
                  <a:moveTo>
                    <a:pt x="11"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66" name="Google Shape;2666;p27"/>
            <p:cNvSpPr/>
            <p:nvPr/>
          </p:nvSpPr>
          <p:spPr>
            <a:xfrm>
              <a:off x="2775826" y="1959005"/>
              <a:ext cx="109" cy="244"/>
            </a:xfrm>
            <a:custGeom>
              <a:rect b="b" l="l" r="r" t="t"/>
              <a:pathLst>
                <a:path extrusionOk="0" h="18" w="8">
                  <a:moveTo>
                    <a:pt x="1" y="18"/>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67" name="Google Shape;2667;p27"/>
            <p:cNvSpPr/>
            <p:nvPr/>
          </p:nvSpPr>
          <p:spPr>
            <a:xfrm>
              <a:off x="2771698" y="1965508"/>
              <a:ext cx="109" cy="68"/>
            </a:xfrm>
            <a:custGeom>
              <a:rect b="b" l="l" r="r" t="t"/>
              <a:pathLst>
                <a:path extrusionOk="0" h="5" w="8">
                  <a:moveTo>
                    <a:pt x="0" y="4"/>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68" name="Google Shape;2668;p27"/>
            <p:cNvSpPr/>
            <p:nvPr/>
          </p:nvSpPr>
          <p:spPr>
            <a:xfrm>
              <a:off x="2800401" y="1951917"/>
              <a:ext cx="68" cy="68"/>
            </a:xfrm>
            <a:custGeom>
              <a:rect b="b" l="l" r="r" t="t"/>
              <a:pathLst>
                <a:path extrusionOk="0" h="5" w="5">
                  <a:moveTo>
                    <a:pt x="1" y="1"/>
                  </a:move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69" name="Google Shape;2669;p27"/>
            <p:cNvSpPr/>
            <p:nvPr/>
          </p:nvSpPr>
          <p:spPr>
            <a:xfrm>
              <a:off x="2800591" y="1952582"/>
              <a:ext cx="14" cy="109"/>
            </a:xfrm>
            <a:custGeom>
              <a:rect b="b" l="l" r="r" t="t"/>
              <a:pathLst>
                <a:path extrusionOk="0" h="8" w="1">
                  <a:moveTo>
                    <a:pt x="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70" name="Google Shape;2670;p27"/>
            <p:cNvSpPr/>
            <p:nvPr/>
          </p:nvSpPr>
          <p:spPr>
            <a:xfrm>
              <a:off x="2800591" y="1953017"/>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71" name="Google Shape;2671;p27"/>
            <p:cNvSpPr/>
            <p:nvPr/>
          </p:nvSpPr>
          <p:spPr>
            <a:xfrm>
              <a:off x="2820930" y="1936276"/>
              <a:ext cx="109" cy="109"/>
            </a:xfrm>
            <a:custGeom>
              <a:rect b="b" l="l" r="r" t="t"/>
              <a:pathLst>
                <a:path extrusionOk="0" h="8" w="8">
                  <a:moveTo>
                    <a:pt x="1" y="1"/>
                  </a:moveTo>
                  <a:lnTo>
                    <a:pt x="8" y="8"/>
                  </a:lnTo>
                  <a:lnTo>
                    <a:pt x="8"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72" name="Google Shape;2672;p27"/>
            <p:cNvSpPr/>
            <p:nvPr/>
          </p:nvSpPr>
          <p:spPr>
            <a:xfrm>
              <a:off x="2800550" y="195229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73" name="Google Shape;2673;p27"/>
            <p:cNvSpPr/>
            <p:nvPr/>
          </p:nvSpPr>
          <p:spPr>
            <a:xfrm>
              <a:off x="2783293" y="1890642"/>
              <a:ext cx="54" cy="68"/>
            </a:xfrm>
            <a:custGeom>
              <a:rect b="b" l="l" r="r" t="t"/>
              <a:pathLst>
                <a:path extrusionOk="0" h="5" w="4">
                  <a:moveTo>
                    <a:pt x="4"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74" name="Google Shape;2674;p27"/>
            <p:cNvSpPr/>
            <p:nvPr/>
          </p:nvSpPr>
          <p:spPr>
            <a:xfrm>
              <a:off x="2821609" y="1933425"/>
              <a:ext cx="0" cy="109"/>
            </a:xfrm>
            <a:custGeom>
              <a:rect b="b" l="l" r="r" t="t"/>
              <a:pathLst>
                <a:path extrusionOk="0" h="8" w="0">
                  <a:moveTo>
                    <a:pt x="0"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75" name="Google Shape;2675;p27"/>
            <p:cNvSpPr/>
            <p:nvPr/>
          </p:nvSpPr>
          <p:spPr>
            <a:xfrm>
              <a:off x="2821555" y="1932854"/>
              <a:ext cx="14" cy="163"/>
            </a:xfrm>
            <a:custGeom>
              <a:rect b="b" l="l" r="r" t="t"/>
              <a:pathLst>
                <a:path extrusionOk="0" h="12" w="1">
                  <a:moveTo>
                    <a:pt x="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76" name="Google Shape;2676;p27"/>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77" name="Google Shape;2677;p27"/>
            <p:cNvSpPr/>
            <p:nvPr/>
          </p:nvSpPr>
          <p:spPr>
            <a:xfrm>
              <a:off x="2782913" y="1890262"/>
              <a:ext cx="204" cy="163"/>
            </a:xfrm>
            <a:custGeom>
              <a:rect b="b" l="l" r="r" t="t"/>
              <a:pathLst>
                <a:path extrusionOk="0" h="12" w="15">
                  <a:moveTo>
                    <a:pt x="0" y="1"/>
                  </a:moveTo>
                  <a:lnTo>
                    <a:pt x="1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78" name="Google Shape;2678;p27"/>
            <p:cNvSpPr/>
            <p:nvPr/>
          </p:nvSpPr>
          <p:spPr>
            <a:xfrm>
              <a:off x="2783198" y="1890547"/>
              <a:ext cx="109" cy="109"/>
            </a:xfrm>
            <a:custGeom>
              <a:rect b="b" l="l" r="r" t="t"/>
              <a:pathLst>
                <a:path extrusionOk="0" h="8" w="8">
                  <a:moveTo>
                    <a:pt x="7"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79" name="Google Shape;2679;p27"/>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80" name="Google Shape;2680;p27"/>
            <p:cNvSpPr/>
            <p:nvPr/>
          </p:nvSpPr>
          <p:spPr>
            <a:xfrm>
              <a:off x="2821650" y="1933995"/>
              <a:ext cx="14" cy="68"/>
            </a:xfrm>
            <a:custGeom>
              <a:rect b="b" l="l" r="r" t="t"/>
              <a:pathLst>
                <a:path extrusionOk="0" h="5" w="1">
                  <a:moveTo>
                    <a:pt x="1"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81" name="Google Shape;2681;p27"/>
            <p:cNvSpPr/>
            <p:nvPr/>
          </p:nvSpPr>
          <p:spPr>
            <a:xfrm>
              <a:off x="2782574" y="1889936"/>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82" name="Google Shape;2682;p27"/>
            <p:cNvSpPr/>
            <p:nvPr/>
          </p:nvSpPr>
          <p:spPr>
            <a:xfrm>
              <a:off x="2782723" y="1890072"/>
              <a:ext cx="149" cy="109"/>
            </a:xfrm>
            <a:custGeom>
              <a:rect b="b" l="l" r="r" t="t"/>
              <a:pathLst>
                <a:path extrusionOk="0" h="8" w="11">
                  <a:moveTo>
                    <a:pt x="11"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83" name="Google Shape;2683;p27"/>
            <p:cNvSpPr/>
            <p:nvPr/>
          </p:nvSpPr>
          <p:spPr>
            <a:xfrm>
              <a:off x="2783103" y="1890411"/>
              <a:ext cx="149" cy="149"/>
            </a:xfrm>
            <a:custGeom>
              <a:rect b="b" l="l" r="r" t="t"/>
              <a:pathLst>
                <a:path extrusionOk="0" h="11" w="11">
                  <a:moveTo>
                    <a:pt x="11" y="1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84" name="Google Shape;2684;p27"/>
            <p:cNvSpPr/>
            <p:nvPr/>
          </p:nvSpPr>
          <p:spPr>
            <a:xfrm>
              <a:off x="2783334" y="1890696"/>
              <a:ext cx="68" cy="54"/>
            </a:xfrm>
            <a:custGeom>
              <a:rect b="b" l="l" r="r" t="t"/>
              <a:pathLst>
                <a:path extrusionOk="0" h="4" w="5">
                  <a:moveTo>
                    <a:pt x="4"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85" name="Google Shape;2685;p27"/>
            <p:cNvSpPr/>
            <p:nvPr/>
          </p:nvSpPr>
          <p:spPr>
            <a:xfrm>
              <a:off x="2821324" y="1935950"/>
              <a:ext cx="0" cy="14"/>
            </a:xfrm>
            <a:custGeom>
              <a:rect b="b" l="l" r="r" t="t"/>
              <a:pathLst>
                <a:path extrusionOk="0" h="1" w="0">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86" name="Google Shape;2686;p27"/>
            <p:cNvSpPr/>
            <p:nvPr/>
          </p:nvSpPr>
          <p:spPr>
            <a:xfrm>
              <a:off x="2821609" y="1934945"/>
              <a:ext cx="0" cy="68"/>
            </a:xfrm>
            <a:custGeom>
              <a:rect b="b" l="l" r="r" t="t"/>
              <a:pathLst>
                <a:path extrusionOk="0" h="5" w="0">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87" name="Google Shape;2687;p27"/>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88" name="Google Shape;2688;p27"/>
            <p:cNvSpPr/>
            <p:nvPr/>
          </p:nvSpPr>
          <p:spPr>
            <a:xfrm>
              <a:off x="2821039" y="1936330"/>
              <a:ext cx="0" cy="54"/>
            </a:xfrm>
            <a:custGeom>
              <a:rect b="b" l="l" r="r" t="t"/>
              <a:pathLst>
                <a:path extrusionOk="0" h="4" w="0">
                  <a:moveTo>
                    <a:pt x="0" y="4"/>
                  </a:moveTo>
                  <a:lnTo>
                    <a:pt x="0" y="4"/>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89" name="Google Shape;2689;p27"/>
            <p:cNvSpPr/>
            <p:nvPr/>
          </p:nvSpPr>
          <p:spPr>
            <a:xfrm>
              <a:off x="2821460" y="1935421"/>
              <a:ext cx="14" cy="68"/>
            </a:xfrm>
            <a:custGeom>
              <a:rect b="b" l="l" r="r" t="t"/>
              <a:pathLst>
                <a:path extrusionOk="0" h="5" w="1">
                  <a:moveTo>
                    <a:pt x="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90" name="Google Shape;2690;p27"/>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91" name="Google Shape;2691;p27"/>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92" name="Google Shape;2692;p27"/>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93" name="Google Shape;2693;p27"/>
            <p:cNvSpPr/>
            <p:nvPr/>
          </p:nvSpPr>
          <p:spPr>
            <a:xfrm>
              <a:off x="2186141" y="1680883"/>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94" name="Google Shape;2694;p27"/>
            <p:cNvSpPr/>
            <p:nvPr/>
          </p:nvSpPr>
          <p:spPr>
            <a:xfrm>
              <a:off x="2187187" y="1681358"/>
              <a:ext cx="204" cy="109"/>
            </a:xfrm>
            <a:custGeom>
              <a:rect b="b" l="l" r="r" t="t"/>
              <a:pathLst>
                <a:path extrusionOk="0" h="8" w="15">
                  <a:moveTo>
                    <a:pt x="14"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95" name="Google Shape;2695;p27"/>
            <p:cNvSpPr/>
            <p:nvPr/>
          </p:nvSpPr>
          <p:spPr>
            <a:xfrm>
              <a:off x="2188327" y="1682024"/>
              <a:ext cx="204" cy="109"/>
            </a:xfrm>
            <a:custGeom>
              <a:rect b="b" l="l" r="r" t="t"/>
              <a:pathLst>
                <a:path extrusionOk="0" h="8" w="15">
                  <a:moveTo>
                    <a:pt x="14"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96" name="Google Shape;2696;p27"/>
            <p:cNvSpPr/>
            <p:nvPr/>
          </p:nvSpPr>
          <p:spPr>
            <a:xfrm>
              <a:off x="2185571" y="1680652"/>
              <a:ext cx="149" cy="54"/>
            </a:xfrm>
            <a:custGeom>
              <a:rect b="b" l="l" r="r" t="t"/>
              <a:pathLst>
                <a:path extrusionOk="0" h="4" w="11">
                  <a:moveTo>
                    <a:pt x="11"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97" name="Google Shape;2697;p27"/>
            <p:cNvSpPr/>
            <p:nvPr/>
          </p:nvSpPr>
          <p:spPr>
            <a:xfrm>
              <a:off x="2186657" y="1681128"/>
              <a:ext cx="109" cy="54"/>
            </a:xfrm>
            <a:custGeom>
              <a:rect b="b" l="l" r="r" t="t"/>
              <a:pathLst>
                <a:path extrusionOk="0" h="4" w="8">
                  <a:moveTo>
                    <a:pt x="8"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98" name="Google Shape;2698;p27"/>
            <p:cNvSpPr/>
            <p:nvPr/>
          </p:nvSpPr>
          <p:spPr>
            <a:xfrm>
              <a:off x="2184756" y="1680313"/>
              <a:ext cx="109" cy="14"/>
            </a:xfrm>
            <a:custGeom>
              <a:rect b="b" l="l" r="r" t="t"/>
              <a:pathLst>
                <a:path extrusionOk="0" h="1" w="8">
                  <a:moveTo>
                    <a:pt x="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699" name="Google Shape;2699;p27"/>
            <p:cNvSpPr/>
            <p:nvPr/>
          </p:nvSpPr>
          <p:spPr>
            <a:xfrm>
              <a:off x="2185137" y="1680462"/>
              <a:ext cx="163" cy="54"/>
            </a:xfrm>
            <a:custGeom>
              <a:rect b="b" l="l" r="r" t="t"/>
              <a:pathLst>
                <a:path extrusionOk="0" h="4" w="12">
                  <a:moveTo>
                    <a:pt x="1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00" name="Google Shape;2700;p27"/>
            <p:cNvSpPr/>
            <p:nvPr/>
          </p:nvSpPr>
          <p:spPr>
            <a:xfrm>
              <a:off x="2183616" y="167989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01" name="Google Shape;2701;p27"/>
            <p:cNvSpPr/>
            <p:nvPr/>
          </p:nvSpPr>
          <p:spPr>
            <a:xfrm>
              <a:off x="2175347" y="1698615"/>
              <a:ext cx="163" cy="163"/>
            </a:xfrm>
            <a:custGeom>
              <a:rect b="b" l="l" r="r" t="t"/>
              <a:pathLst>
                <a:path extrusionOk="0" h="12" w="12">
                  <a:moveTo>
                    <a:pt x="1" y="1"/>
                  </a:moveTo>
                  <a:lnTo>
                    <a:pt x="1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02" name="Google Shape;2702;p27"/>
            <p:cNvSpPr/>
            <p:nvPr/>
          </p:nvSpPr>
          <p:spPr>
            <a:xfrm>
              <a:off x="2176257" y="1699525"/>
              <a:ext cx="54" cy="54"/>
            </a:xfrm>
            <a:custGeom>
              <a:rect b="b" l="l" r="r" t="t"/>
              <a:pathLst>
                <a:path extrusionOk="0" h="4" w="4">
                  <a:moveTo>
                    <a:pt x="4" y="4"/>
                  </a:moveTo>
                  <a:lnTo>
                    <a:pt x="0" y="0"/>
                  </a:ln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03" name="Google Shape;2703;p27"/>
            <p:cNvSpPr/>
            <p:nvPr/>
          </p:nvSpPr>
          <p:spPr>
            <a:xfrm>
              <a:off x="2187703" y="1681698"/>
              <a:ext cx="258" cy="109"/>
            </a:xfrm>
            <a:custGeom>
              <a:rect b="b" l="l" r="r" t="t"/>
              <a:pathLst>
                <a:path extrusionOk="0" h="8" w="19">
                  <a:moveTo>
                    <a:pt x="18"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04" name="Google Shape;2704;p27"/>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05" name="Google Shape;2705;p27"/>
            <p:cNvSpPr/>
            <p:nvPr/>
          </p:nvSpPr>
          <p:spPr>
            <a:xfrm>
              <a:off x="2183711" y="1679933"/>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06" name="Google Shape;2706;p27"/>
            <p:cNvSpPr/>
            <p:nvPr/>
          </p:nvSpPr>
          <p:spPr>
            <a:xfrm>
              <a:off x="2184145" y="1680082"/>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07" name="Google Shape;2707;p27"/>
            <p:cNvSpPr/>
            <p:nvPr/>
          </p:nvSpPr>
          <p:spPr>
            <a:xfrm>
              <a:off x="2183860" y="1679987"/>
              <a:ext cx="54" cy="14"/>
            </a:xfrm>
            <a:custGeom>
              <a:rect b="b" l="l" r="r" t="t"/>
              <a:pathLst>
                <a:path extrusionOk="0" h="1" w="4">
                  <a:moveTo>
                    <a:pt x="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08" name="Google Shape;2708;p27"/>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09" name="Google Shape;2709;p27"/>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10" name="Google Shape;2710;p27"/>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11" name="Google Shape;2711;p27"/>
            <p:cNvSpPr/>
            <p:nvPr/>
          </p:nvSpPr>
          <p:spPr>
            <a:xfrm>
              <a:off x="2170215" y="1666817"/>
              <a:ext cx="54" cy="68"/>
            </a:xfrm>
            <a:custGeom>
              <a:rect b="b" l="l" r="r" t="t"/>
              <a:pathLst>
                <a:path extrusionOk="0" h="5" w="4">
                  <a:moveTo>
                    <a:pt x="4"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12" name="Google Shape;2712;p27"/>
            <p:cNvSpPr/>
            <p:nvPr/>
          </p:nvSpPr>
          <p:spPr>
            <a:xfrm>
              <a:off x="2170636" y="1667061"/>
              <a:ext cx="68" cy="54"/>
            </a:xfrm>
            <a:custGeom>
              <a:rect b="b" l="l" r="r" t="t"/>
              <a:pathLst>
                <a:path extrusionOk="0" h="4" w="5">
                  <a:moveTo>
                    <a:pt x="4"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13" name="Google Shape;2713;p27"/>
            <p:cNvSpPr/>
            <p:nvPr/>
          </p:nvSpPr>
          <p:spPr>
            <a:xfrm>
              <a:off x="2175252" y="1670524"/>
              <a:ext cx="163" cy="109"/>
            </a:xfrm>
            <a:custGeom>
              <a:rect b="b" l="l" r="r" t="t"/>
              <a:pathLst>
                <a:path extrusionOk="0" h="8" w="12">
                  <a:moveTo>
                    <a:pt x="1" y="1"/>
                  </a:moveTo>
                  <a:lnTo>
                    <a:pt x="1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14" name="Google Shape;2714;p27"/>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15" name="Google Shape;2715;p27"/>
            <p:cNvSpPr/>
            <p:nvPr/>
          </p:nvSpPr>
          <p:spPr>
            <a:xfrm>
              <a:off x="2175592" y="1670809"/>
              <a:ext cx="109" cy="109"/>
            </a:xfrm>
            <a:custGeom>
              <a:rect b="b" l="l" r="r" t="t"/>
              <a:pathLst>
                <a:path extrusionOk="0" h="8" w="8">
                  <a:moveTo>
                    <a:pt x="7"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16" name="Google Shape;2716;p27"/>
            <p:cNvSpPr/>
            <p:nvPr/>
          </p:nvSpPr>
          <p:spPr>
            <a:xfrm>
              <a:off x="2174587" y="1669858"/>
              <a:ext cx="163" cy="163"/>
            </a:xfrm>
            <a:custGeom>
              <a:rect b="b" l="l" r="r" t="t"/>
              <a:pathLst>
                <a:path extrusionOk="0" h="12" w="12">
                  <a:moveTo>
                    <a:pt x="1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17" name="Google Shape;2717;p27"/>
            <p:cNvSpPr/>
            <p:nvPr/>
          </p:nvSpPr>
          <p:spPr>
            <a:xfrm>
              <a:off x="2174207" y="1669573"/>
              <a:ext cx="109" cy="109"/>
            </a:xfrm>
            <a:custGeom>
              <a:rect b="b" l="l" r="r" t="t"/>
              <a:pathLst>
                <a:path extrusionOk="0" h="8" w="8">
                  <a:moveTo>
                    <a:pt x="8"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18" name="Google Shape;2718;p27"/>
            <p:cNvSpPr/>
            <p:nvPr/>
          </p:nvSpPr>
          <p:spPr>
            <a:xfrm>
              <a:off x="2171070" y="1667346"/>
              <a:ext cx="54" cy="54"/>
            </a:xfrm>
            <a:custGeom>
              <a:rect b="b" l="l" r="r" t="t"/>
              <a:pathLst>
                <a:path extrusionOk="0" h="4" w="4">
                  <a:moveTo>
                    <a:pt x="4"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19" name="Google Shape;2719;p27"/>
            <p:cNvSpPr/>
            <p:nvPr/>
          </p:nvSpPr>
          <p:spPr>
            <a:xfrm>
              <a:off x="2173786" y="1669247"/>
              <a:ext cx="149" cy="109"/>
            </a:xfrm>
            <a:custGeom>
              <a:rect b="b" l="l" r="r" t="t"/>
              <a:pathLst>
                <a:path extrusionOk="0" h="8" w="11">
                  <a:moveTo>
                    <a:pt x="11"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20" name="Google Shape;2720;p27"/>
            <p:cNvSpPr/>
            <p:nvPr/>
          </p:nvSpPr>
          <p:spPr>
            <a:xfrm>
              <a:off x="2174926" y="1670198"/>
              <a:ext cx="149" cy="109"/>
            </a:xfrm>
            <a:custGeom>
              <a:rect b="b" l="l" r="r" t="t"/>
              <a:pathLst>
                <a:path extrusionOk="0" h="8" w="11">
                  <a:moveTo>
                    <a:pt x="11"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21" name="Google Shape;2721;p27"/>
            <p:cNvSpPr/>
            <p:nvPr/>
          </p:nvSpPr>
          <p:spPr>
            <a:xfrm>
              <a:off x="2171546" y="166767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22" name="Google Shape;2722;p27"/>
            <p:cNvSpPr/>
            <p:nvPr/>
          </p:nvSpPr>
          <p:spPr>
            <a:xfrm>
              <a:off x="2172971" y="1668623"/>
              <a:ext cx="54" cy="68"/>
            </a:xfrm>
            <a:custGeom>
              <a:rect b="b" l="l" r="r" t="t"/>
              <a:pathLst>
                <a:path extrusionOk="0" h="5" w="4">
                  <a:moveTo>
                    <a:pt x="4"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23" name="Google Shape;2723;p27"/>
            <p:cNvSpPr/>
            <p:nvPr/>
          </p:nvSpPr>
          <p:spPr>
            <a:xfrm>
              <a:off x="2173351" y="1668908"/>
              <a:ext cx="163" cy="109"/>
            </a:xfrm>
            <a:custGeom>
              <a:rect b="b" l="l" r="r" t="t"/>
              <a:pathLst>
                <a:path extrusionOk="0" h="8" w="12">
                  <a:moveTo>
                    <a:pt x="11"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24" name="Google Shape;2724;p27"/>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25" name="Google Shape;2725;p27"/>
            <p:cNvSpPr/>
            <p:nvPr/>
          </p:nvSpPr>
          <p:spPr>
            <a:xfrm>
              <a:off x="2168599" y="1663436"/>
              <a:ext cx="54" cy="68"/>
            </a:xfrm>
            <a:custGeom>
              <a:rect b="b" l="l" r="r" t="t"/>
              <a:pathLst>
                <a:path extrusionOk="0" h="5" w="4">
                  <a:moveTo>
                    <a:pt x="4"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26" name="Google Shape;2726;p27"/>
            <p:cNvSpPr/>
            <p:nvPr/>
          </p:nvSpPr>
          <p:spPr>
            <a:xfrm>
              <a:off x="2168409" y="1663871"/>
              <a:ext cx="14" cy="54"/>
            </a:xfrm>
            <a:custGeom>
              <a:rect b="b" l="l" r="r" t="t"/>
              <a:pathLst>
                <a:path extrusionOk="0" h="4" w="1">
                  <a:moveTo>
                    <a:pt x="0"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27" name="Google Shape;2727;p27"/>
            <p:cNvSpPr/>
            <p:nvPr/>
          </p:nvSpPr>
          <p:spPr>
            <a:xfrm>
              <a:off x="2168450" y="1663680"/>
              <a:ext cx="68" cy="149"/>
            </a:xfrm>
            <a:custGeom>
              <a:rect b="b" l="l" r="r" t="t"/>
              <a:pathLst>
                <a:path extrusionOk="0" h="11" w="5">
                  <a:moveTo>
                    <a:pt x="4"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28" name="Google Shape;2728;p27"/>
            <p:cNvSpPr/>
            <p:nvPr/>
          </p:nvSpPr>
          <p:spPr>
            <a:xfrm>
              <a:off x="2168735" y="1663341"/>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29" name="Google Shape;2729;p27"/>
            <p:cNvSpPr/>
            <p:nvPr/>
          </p:nvSpPr>
          <p:spPr>
            <a:xfrm>
              <a:off x="2168694" y="1663341"/>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30" name="Google Shape;2730;p27"/>
            <p:cNvSpPr/>
            <p:nvPr/>
          </p:nvSpPr>
          <p:spPr>
            <a:xfrm>
              <a:off x="2168640" y="1663395"/>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31" name="Google Shape;2731;p27"/>
            <p:cNvSpPr/>
            <p:nvPr/>
          </p:nvSpPr>
          <p:spPr>
            <a:xfrm>
              <a:off x="2168504" y="1663531"/>
              <a:ext cx="54" cy="109"/>
            </a:xfrm>
            <a:custGeom>
              <a:rect b="b" l="l" r="r" t="t"/>
              <a:pathLst>
                <a:path extrusionOk="0" h="8" w="4">
                  <a:moveTo>
                    <a:pt x="4"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32" name="Google Shape;2732;p27"/>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33" name="Google Shape;2733;p27"/>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34" name="Google Shape;2734;p27"/>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35" name="Google Shape;2735;p27"/>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36" name="Google Shape;2736;p27"/>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37" name="Google Shape;2737;p27"/>
            <p:cNvSpPr/>
            <p:nvPr/>
          </p:nvSpPr>
          <p:spPr>
            <a:xfrm>
              <a:off x="2183046" y="1635439"/>
              <a:ext cx="68" cy="68"/>
            </a:xfrm>
            <a:custGeom>
              <a:rect b="b" l="l" r="r" t="t"/>
              <a:pathLst>
                <a:path extrusionOk="0" h="5" w="5">
                  <a:moveTo>
                    <a:pt x="1" y="1"/>
                  </a:moveTo>
                  <a:lnTo>
                    <a:pt x="1" y="1"/>
                  </a:ln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38" name="Google Shape;2738;p27"/>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39" name="Google Shape;2739;p27"/>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40" name="Google Shape;2740;p27"/>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41" name="Google Shape;2741;p27"/>
            <p:cNvSpPr/>
            <p:nvPr/>
          </p:nvSpPr>
          <p:spPr>
            <a:xfrm>
              <a:off x="2156855" y="1646478"/>
              <a:ext cx="163" cy="54"/>
            </a:xfrm>
            <a:custGeom>
              <a:rect b="b" l="l" r="r" t="t"/>
              <a:pathLst>
                <a:path extrusionOk="0" h="4" w="12">
                  <a:moveTo>
                    <a:pt x="1" y="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42" name="Google Shape;2742;p27"/>
            <p:cNvSpPr/>
            <p:nvPr/>
          </p:nvSpPr>
          <p:spPr>
            <a:xfrm>
              <a:off x="2157045" y="1646423"/>
              <a:ext cx="163" cy="68"/>
            </a:xfrm>
            <a:custGeom>
              <a:rect b="b" l="l" r="r" t="t"/>
              <a:pathLst>
                <a:path extrusionOk="0" h="5" w="12">
                  <a:moveTo>
                    <a:pt x="1" y="4"/>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43" name="Google Shape;2743;p27"/>
            <p:cNvSpPr/>
            <p:nvPr/>
          </p:nvSpPr>
          <p:spPr>
            <a:xfrm>
              <a:off x="2156570" y="1646518"/>
              <a:ext cx="204" cy="68"/>
            </a:xfrm>
            <a:custGeom>
              <a:rect b="b" l="l" r="r" t="t"/>
              <a:pathLst>
                <a:path extrusionOk="0" h="5" w="15">
                  <a:moveTo>
                    <a:pt x="1" y="4"/>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44" name="Google Shape;2744;p27"/>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45" name="Google Shape;2745;p27"/>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46" name="Google Shape;2746;p27"/>
            <p:cNvSpPr/>
            <p:nvPr/>
          </p:nvSpPr>
          <p:spPr>
            <a:xfrm>
              <a:off x="2157235" y="1646383"/>
              <a:ext cx="163" cy="54"/>
            </a:xfrm>
            <a:custGeom>
              <a:rect b="b" l="l" r="r" t="t"/>
              <a:pathLst>
                <a:path extrusionOk="0" h="4" w="12">
                  <a:moveTo>
                    <a:pt x="1" y="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47" name="Google Shape;2747;p27"/>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48" name="Google Shape;2748;p27"/>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49" name="Google Shape;2749;p27"/>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50" name="Google Shape;2750;p27"/>
            <p:cNvSpPr/>
            <p:nvPr/>
          </p:nvSpPr>
          <p:spPr>
            <a:xfrm>
              <a:off x="2156244" y="1646614"/>
              <a:ext cx="244" cy="14"/>
            </a:xfrm>
            <a:custGeom>
              <a:rect b="b" l="l" r="r" t="t"/>
              <a:pathLst>
                <a:path extrusionOk="0" h="1" w="18">
                  <a:moveTo>
                    <a:pt x="0" y="1"/>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51" name="Google Shape;2751;p27"/>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52" name="Google Shape;2752;p27"/>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53" name="Google Shape;2753;p27"/>
            <p:cNvSpPr/>
            <p:nvPr/>
          </p:nvSpPr>
          <p:spPr>
            <a:xfrm>
              <a:off x="2154248" y="1646614"/>
              <a:ext cx="394" cy="14"/>
            </a:xfrm>
            <a:custGeom>
              <a:rect b="b" l="l" r="r" t="t"/>
              <a:pathLst>
                <a:path extrusionOk="0" h="1" w="29">
                  <a:moveTo>
                    <a:pt x="0" y="1"/>
                  </a:moveTo>
                  <a:lnTo>
                    <a:pt x="2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54" name="Google Shape;2754;p27"/>
            <p:cNvSpPr/>
            <p:nvPr/>
          </p:nvSpPr>
          <p:spPr>
            <a:xfrm>
              <a:off x="2153813" y="1646573"/>
              <a:ext cx="353" cy="54"/>
            </a:xfrm>
            <a:custGeom>
              <a:rect b="b" l="l" r="r" t="t"/>
              <a:pathLst>
                <a:path extrusionOk="0" h="4" w="26">
                  <a:moveTo>
                    <a:pt x="1" y="0"/>
                  </a:moveTo>
                  <a:lnTo>
                    <a:pt x="2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55" name="Google Shape;2755;p27"/>
            <p:cNvSpPr/>
            <p:nvPr/>
          </p:nvSpPr>
          <p:spPr>
            <a:xfrm>
              <a:off x="2153433" y="1646518"/>
              <a:ext cx="299" cy="68"/>
            </a:xfrm>
            <a:custGeom>
              <a:rect b="b" l="l" r="r" t="t"/>
              <a:pathLst>
                <a:path extrusionOk="0" h="5" w="22">
                  <a:moveTo>
                    <a:pt x="1" y="1"/>
                  </a:moveTo>
                  <a:lnTo>
                    <a:pt x="22"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56" name="Google Shape;2756;p27"/>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57" name="Google Shape;2757;p27"/>
            <p:cNvSpPr/>
            <p:nvPr/>
          </p:nvSpPr>
          <p:spPr>
            <a:xfrm>
              <a:off x="2152958" y="1646478"/>
              <a:ext cx="353" cy="54"/>
            </a:xfrm>
            <a:custGeom>
              <a:rect b="b" l="l" r="r" t="t"/>
              <a:pathLst>
                <a:path extrusionOk="0" h="4" w="26">
                  <a:moveTo>
                    <a:pt x="1" y="0"/>
                  </a:moveTo>
                  <a:lnTo>
                    <a:pt x="2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58" name="Google Shape;2758;p27"/>
            <p:cNvSpPr/>
            <p:nvPr/>
          </p:nvSpPr>
          <p:spPr>
            <a:xfrm>
              <a:off x="2155864" y="1646614"/>
              <a:ext cx="299" cy="14"/>
            </a:xfrm>
            <a:custGeom>
              <a:rect b="b" l="l" r="r" t="t"/>
              <a:pathLst>
                <a:path extrusionOk="0" h="1" w="22">
                  <a:moveTo>
                    <a:pt x="0" y="1"/>
                  </a:moveTo>
                  <a:lnTo>
                    <a:pt x="2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59" name="Google Shape;2759;p27"/>
            <p:cNvSpPr/>
            <p:nvPr/>
          </p:nvSpPr>
          <p:spPr>
            <a:xfrm>
              <a:off x="2152768" y="1646423"/>
              <a:ext cx="109" cy="14"/>
            </a:xfrm>
            <a:custGeom>
              <a:rect b="b" l="l" r="r" t="t"/>
              <a:pathLst>
                <a:path extrusionOk="0" h="1" w="8">
                  <a:moveTo>
                    <a:pt x="1" y="1"/>
                  </a:moveTo>
                  <a:lnTo>
                    <a:pt x="1" y="1"/>
                  </a:ln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60" name="Google Shape;2760;p27"/>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61" name="Google Shape;2761;p27"/>
            <p:cNvSpPr/>
            <p:nvPr/>
          </p:nvSpPr>
          <p:spPr>
            <a:xfrm>
              <a:off x="2211667" y="1642866"/>
              <a:ext cx="54" cy="14"/>
            </a:xfrm>
            <a:custGeom>
              <a:rect b="b" l="l" r="r" t="t"/>
              <a:pathLst>
                <a:path extrusionOk="0" h="1" w="4">
                  <a:moveTo>
                    <a:pt x="0"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62" name="Google Shape;2762;p27"/>
            <p:cNvSpPr/>
            <p:nvPr/>
          </p:nvSpPr>
          <p:spPr>
            <a:xfrm>
              <a:off x="2209332" y="1642147"/>
              <a:ext cx="68" cy="14"/>
            </a:xfrm>
            <a:custGeom>
              <a:rect b="b" l="l" r="r" t="t"/>
              <a:pathLst>
                <a:path extrusionOk="0" h="1" w="5">
                  <a:moveTo>
                    <a:pt x="1"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63" name="Google Shape;2763;p27"/>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64" name="Google Shape;2764;p27"/>
            <p:cNvSpPr/>
            <p:nvPr/>
          </p:nvSpPr>
          <p:spPr>
            <a:xfrm>
              <a:off x="2212088" y="1642961"/>
              <a:ext cx="109" cy="14"/>
            </a:xfrm>
            <a:custGeom>
              <a:rect b="b" l="l" r="r" t="t"/>
              <a:pathLst>
                <a:path extrusionOk="0" h="1" w="8">
                  <a:moveTo>
                    <a:pt x="1" y="0"/>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65" name="Google Shape;2765;p27"/>
            <p:cNvSpPr/>
            <p:nvPr/>
          </p:nvSpPr>
          <p:spPr>
            <a:xfrm>
              <a:off x="2209807" y="1642337"/>
              <a:ext cx="68" cy="14"/>
            </a:xfrm>
            <a:custGeom>
              <a:rect b="b" l="l" r="r" t="t"/>
              <a:pathLst>
                <a:path extrusionOk="0" h="1" w="5">
                  <a:moveTo>
                    <a:pt x="1"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66" name="Google Shape;2766;p27"/>
            <p:cNvSpPr/>
            <p:nvPr/>
          </p:nvSpPr>
          <p:spPr>
            <a:xfrm>
              <a:off x="2209481" y="1642201"/>
              <a:ext cx="54" cy="14"/>
            </a:xfrm>
            <a:custGeom>
              <a:rect b="b" l="l" r="r" t="t"/>
              <a:pathLst>
                <a:path extrusionOk="0" h="1" w="4">
                  <a:moveTo>
                    <a:pt x="0"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67" name="Google Shape;2767;p27"/>
            <p:cNvSpPr/>
            <p:nvPr/>
          </p:nvSpPr>
          <p:spPr>
            <a:xfrm>
              <a:off x="2209576" y="1642242"/>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68" name="Google Shape;2768;p27"/>
            <p:cNvSpPr/>
            <p:nvPr/>
          </p:nvSpPr>
          <p:spPr>
            <a:xfrm>
              <a:off x="2209291" y="1642051"/>
              <a:ext cx="14" cy="14"/>
            </a:xfrm>
            <a:custGeom>
              <a:rect b="b" l="l" r="r" t="t"/>
              <a:pathLst>
                <a:path extrusionOk="0" h="1" w="1">
                  <a:moveTo>
                    <a:pt x="0"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69" name="Google Shape;2769;p27"/>
            <p:cNvSpPr/>
            <p:nvPr/>
          </p:nvSpPr>
          <p:spPr>
            <a:xfrm>
              <a:off x="2209956" y="1642432"/>
              <a:ext cx="109" cy="68"/>
            </a:xfrm>
            <a:custGeom>
              <a:rect b="b" l="l" r="r" t="t"/>
              <a:pathLst>
                <a:path extrusionOk="0" h="5" w="8">
                  <a:moveTo>
                    <a:pt x="0" y="1"/>
                  </a:moveTo>
                  <a:lnTo>
                    <a:pt x="7"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70" name="Google Shape;2770;p27"/>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71" name="Google Shape;2771;p27"/>
            <p:cNvSpPr/>
            <p:nvPr/>
          </p:nvSpPr>
          <p:spPr>
            <a:xfrm>
              <a:off x="2209196" y="1642011"/>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72" name="Google Shape;2772;p27"/>
            <p:cNvSpPr/>
            <p:nvPr/>
          </p:nvSpPr>
          <p:spPr>
            <a:xfrm>
              <a:off x="2210187" y="1642486"/>
              <a:ext cx="109" cy="54"/>
            </a:xfrm>
            <a:custGeom>
              <a:rect b="b" l="l" r="r" t="t"/>
              <a:pathLst>
                <a:path extrusionOk="0" h="4" w="8">
                  <a:moveTo>
                    <a:pt x="1" y="0"/>
                  </a:moveTo>
                  <a:lnTo>
                    <a:pt x="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73" name="Google Shape;2773;p27"/>
            <p:cNvSpPr/>
            <p:nvPr/>
          </p:nvSpPr>
          <p:spPr>
            <a:xfrm>
              <a:off x="2210472" y="1642581"/>
              <a:ext cx="109" cy="54"/>
            </a:xfrm>
            <a:custGeom>
              <a:rect b="b" l="l" r="r" t="t"/>
              <a:pathLst>
                <a:path extrusionOk="0" h="4" w="8">
                  <a:moveTo>
                    <a:pt x="1" y="0"/>
                  </a:moveTo>
                  <a:lnTo>
                    <a:pt x="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74" name="Google Shape;2774;p27"/>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75" name="Google Shape;2775;p27"/>
            <p:cNvSpPr/>
            <p:nvPr/>
          </p:nvSpPr>
          <p:spPr>
            <a:xfrm>
              <a:off x="2210757" y="1642676"/>
              <a:ext cx="109" cy="14"/>
            </a:xfrm>
            <a:custGeom>
              <a:rect b="b" l="l" r="r" t="t"/>
              <a:pathLst>
                <a:path extrusionOk="0" h="1" w="8">
                  <a:moveTo>
                    <a:pt x="1" y="0"/>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76" name="Google Shape;2776;p27"/>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77" name="Google Shape;2777;p27"/>
            <p:cNvSpPr/>
            <p:nvPr/>
          </p:nvSpPr>
          <p:spPr>
            <a:xfrm>
              <a:off x="2208286" y="1648379"/>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78" name="Google Shape;2778;p27"/>
            <p:cNvSpPr/>
            <p:nvPr/>
          </p:nvSpPr>
          <p:spPr>
            <a:xfrm>
              <a:off x="2208191" y="1648324"/>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79" name="Google Shape;2779;p27"/>
            <p:cNvSpPr/>
            <p:nvPr/>
          </p:nvSpPr>
          <p:spPr>
            <a:xfrm>
              <a:off x="2209956" y="1649085"/>
              <a:ext cx="54" cy="14"/>
            </a:xfrm>
            <a:custGeom>
              <a:rect b="b" l="l" r="r" t="t"/>
              <a:pathLst>
                <a:path extrusionOk="0" h="1" w="4">
                  <a:moveTo>
                    <a:pt x="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80" name="Google Shape;2780;p27"/>
            <p:cNvSpPr/>
            <p:nvPr/>
          </p:nvSpPr>
          <p:spPr>
            <a:xfrm>
              <a:off x="2209427" y="1648895"/>
              <a:ext cx="109" cy="68"/>
            </a:xfrm>
            <a:custGeom>
              <a:rect b="b" l="l" r="r" t="t"/>
              <a:pathLst>
                <a:path extrusionOk="0" h="5" w="8">
                  <a:moveTo>
                    <a:pt x="1" y="1"/>
                  </a:moveTo>
                  <a:lnTo>
                    <a:pt x="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81" name="Google Shape;2781;p27"/>
            <p:cNvSpPr/>
            <p:nvPr/>
          </p:nvSpPr>
          <p:spPr>
            <a:xfrm>
              <a:off x="2208381" y="1648474"/>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82" name="Google Shape;2782;p27"/>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83" name="Google Shape;2783;p27"/>
            <p:cNvSpPr/>
            <p:nvPr/>
          </p:nvSpPr>
          <p:spPr>
            <a:xfrm>
              <a:off x="2208531" y="1648514"/>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84" name="Google Shape;2784;p27"/>
            <p:cNvSpPr/>
            <p:nvPr/>
          </p:nvSpPr>
          <p:spPr>
            <a:xfrm>
              <a:off x="2208816" y="1648664"/>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85" name="Google Shape;2785;p27"/>
            <p:cNvSpPr/>
            <p:nvPr/>
          </p:nvSpPr>
          <p:spPr>
            <a:xfrm>
              <a:off x="2209047" y="1648800"/>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86" name="Google Shape;2786;p27"/>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87" name="Google Shape;2787;p27"/>
            <p:cNvSpPr/>
            <p:nvPr/>
          </p:nvSpPr>
          <p:spPr>
            <a:xfrm>
              <a:off x="2174492" y="1646328"/>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88" name="Google Shape;2788;p27"/>
            <p:cNvSpPr/>
            <p:nvPr/>
          </p:nvSpPr>
          <p:spPr>
            <a:xfrm>
              <a:off x="2174356" y="1646478"/>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89" name="Google Shape;2789;p27"/>
            <p:cNvSpPr/>
            <p:nvPr/>
          </p:nvSpPr>
          <p:spPr>
            <a:xfrm>
              <a:off x="2174166" y="1646668"/>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90" name="Google Shape;2790;p27"/>
            <p:cNvSpPr/>
            <p:nvPr/>
          </p:nvSpPr>
          <p:spPr>
            <a:xfrm>
              <a:off x="2174587" y="1646233"/>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91" name="Google Shape;2791;p27"/>
            <p:cNvSpPr/>
            <p:nvPr/>
          </p:nvSpPr>
          <p:spPr>
            <a:xfrm>
              <a:off x="2173732" y="1647279"/>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92" name="Google Shape;2792;p27"/>
            <p:cNvSpPr/>
            <p:nvPr/>
          </p:nvSpPr>
          <p:spPr>
            <a:xfrm>
              <a:off x="2173976" y="1646899"/>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93" name="Google Shape;2793;p27"/>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94" name="Google Shape;2794;p27"/>
            <p:cNvSpPr/>
            <p:nvPr/>
          </p:nvSpPr>
          <p:spPr>
            <a:xfrm>
              <a:off x="2174682" y="1646233"/>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95" name="Google Shape;2795;p27"/>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96" name="Google Shape;2796;p27"/>
            <p:cNvSpPr/>
            <p:nvPr/>
          </p:nvSpPr>
          <p:spPr>
            <a:xfrm>
              <a:off x="2184906" y="1639635"/>
              <a:ext cx="489" cy="339"/>
            </a:xfrm>
            <a:custGeom>
              <a:rect b="b" l="l" r="r" t="t"/>
              <a:pathLst>
                <a:path extrusionOk="0" h="25" w="36">
                  <a:moveTo>
                    <a:pt x="0" y="25"/>
                  </a:moveTo>
                  <a:lnTo>
                    <a:pt x="3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97" name="Google Shape;2797;p27"/>
            <p:cNvSpPr/>
            <p:nvPr/>
          </p:nvSpPr>
          <p:spPr>
            <a:xfrm>
              <a:off x="2173501" y="1647713"/>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98" name="Google Shape;2798;p27"/>
            <p:cNvSpPr/>
            <p:nvPr/>
          </p:nvSpPr>
          <p:spPr>
            <a:xfrm>
              <a:off x="2184376" y="1640056"/>
              <a:ext cx="353" cy="299"/>
            </a:xfrm>
            <a:custGeom>
              <a:rect b="b" l="l" r="r" t="t"/>
              <a:pathLst>
                <a:path extrusionOk="0" h="22" w="26">
                  <a:moveTo>
                    <a:pt x="1" y="22"/>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799" name="Google Shape;2799;p27"/>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00" name="Google Shape;2800;p27"/>
            <p:cNvSpPr/>
            <p:nvPr/>
          </p:nvSpPr>
          <p:spPr>
            <a:xfrm>
              <a:off x="2183860" y="1640490"/>
              <a:ext cx="339" cy="244"/>
            </a:xfrm>
            <a:custGeom>
              <a:rect b="b" l="l" r="r" t="t"/>
              <a:pathLst>
                <a:path extrusionOk="0" h="18" w="25">
                  <a:moveTo>
                    <a:pt x="0" y="18"/>
                  </a:moveTo>
                  <a:lnTo>
                    <a:pt x="2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01" name="Google Shape;2801;p27"/>
            <p:cNvSpPr/>
            <p:nvPr/>
          </p:nvSpPr>
          <p:spPr>
            <a:xfrm>
              <a:off x="2183385" y="1640911"/>
              <a:ext cx="339" cy="258"/>
            </a:xfrm>
            <a:custGeom>
              <a:rect b="b" l="l" r="r" t="t"/>
              <a:pathLst>
                <a:path extrusionOk="0" h="19" w="25">
                  <a:moveTo>
                    <a:pt x="0" y="18"/>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02" name="Google Shape;2802;p27"/>
            <p:cNvSpPr/>
            <p:nvPr/>
          </p:nvSpPr>
          <p:spPr>
            <a:xfrm>
              <a:off x="2173501" y="1647754"/>
              <a:ext cx="14" cy="14"/>
            </a:xfrm>
            <a:custGeom>
              <a:rect b="b" l="l" r="r" t="t"/>
              <a:pathLst>
                <a:path extrusionOk="0" h="1" w="1">
                  <a:moveTo>
                    <a:pt x="0"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03" name="Google Shape;2803;p27"/>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04" name="Google Shape;2804;p27"/>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05" name="Google Shape;2805;p27"/>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06" name="Google Shape;2806;p27"/>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07" name="Google Shape;2807;p27"/>
            <p:cNvSpPr/>
            <p:nvPr/>
          </p:nvSpPr>
          <p:spPr>
            <a:xfrm>
              <a:off x="2073244" y="1623043"/>
              <a:ext cx="258" cy="54"/>
            </a:xfrm>
            <a:custGeom>
              <a:rect b="b" l="l" r="r" t="t"/>
              <a:pathLst>
                <a:path extrusionOk="0" h="4" w="19">
                  <a:moveTo>
                    <a:pt x="1" y="0"/>
                  </a:moveTo>
                  <a:lnTo>
                    <a:pt x="1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08" name="Google Shape;2808;p27"/>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09" name="Google Shape;2809;p27"/>
            <p:cNvSpPr/>
            <p:nvPr/>
          </p:nvSpPr>
          <p:spPr>
            <a:xfrm>
              <a:off x="2074480" y="1623369"/>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10" name="Google Shape;2810;p27"/>
            <p:cNvSpPr/>
            <p:nvPr/>
          </p:nvSpPr>
          <p:spPr>
            <a:xfrm>
              <a:off x="2072769" y="1622853"/>
              <a:ext cx="258" cy="109"/>
            </a:xfrm>
            <a:custGeom>
              <a:rect b="b" l="l" r="r" t="t"/>
              <a:pathLst>
                <a:path extrusionOk="0" h="8" w="19">
                  <a:moveTo>
                    <a:pt x="1" y="0"/>
                  </a:moveTo>
                  <a:lnTo>
                    <a:pt x="18"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11" name="Google Shape;2811;p27"/>
            <p:cNvSpPr/>
            <p:nvPr/>
          </p:nvSpPr>
          <p:spPr>
            <a:xfrm>
              <a:off x="2072253" y="1622609"/>
              <a:ext cx="299" cy="109"/>
            </a:xfrm>
            <a:custGeom>
              <a:rect b="b" l="l" r="r" t="t"/>
              <a:pathLst>
                <a:path extrusionOk="0" h="8" w="22">
                  <a:moveTo>
                    <a:pt x="0" y="1"/>
                  </a:moveTo>
                  <a:lnTo>
                    <a:pt x="2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12" name="Google Shape;2812;p27"/>
            <p:cNvSpPr/>
            <p:nvPr/>
          </p:nvSpPr>
          <p:spPr>
            <a:xfrm>
              <a:off x="2074005" y="1623274"/>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13" name="Google Shape;2813;p27"/>
            <p:cNvSpPr/>
            <p:nvPr/>
          </p:nvSpPr>
          <p:spPr>
            <a:xfrm>
              <a:off x="2073679" y="1623179"/>
              <a:ext cx="149" cy="68"/>
            </a:xfrm>
            <a:custGeom>
              <a:rect b="b" l="l" r="r" t="t"/>
              <a:pathLst>
                <a:path extrusionOk="0" h="5" w="11">
                  <a:moveTo>
                    <a:pt x="0" y="1"/>
                  </a:moveTo>
                  <a:lnTo>
                    <a:pt x="1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14" name="Google Shape;2814;p27"/>
            <p:cNvSpPr/>
            <p:nvPr/>
          </p:nvSpPr>
          <p:spPr>
            <a:xfrm>
              <a:off x="2074249" y="1623328"/>
              <a:ext cx="109" cy="14"/>
            </a:xfrm>
            <a:custGeom>
              <a:rect b="b" l="l" r="r" t="t"/>
              <a:pathLst>
                <a:path extrusionOk="0" h="1" w="8">
                  <a:moveTo>
                    <a:pt x="0" y="0"/>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15" name="Google Shape;2815;p27"/>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16" name="Google Shape;2816;p27"/>
            <p:cNvSpPr/>
            <p:nvPr/>
          </p:nvSpPr>
          <p:spPr>
            <a:xfrm>
              <a:off x="2091031" y="1635724"/>
              <a:ext cx="54" cy="204"/>
            </a:xfrm>
            <a:custGeom>
              <a:rect b="b" l="l" r="r" t="t"/>
              <a:pathLst>
                <a:path extrusionOk="0" h="15" w="4">
                  <a:moveTo>
                    <a:pt x="4" y="1"/>
                  </a:moveTo>
                  <a:lnTo>
                    <a:pt x="0"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17" name="Google Shape;2817;p27"/>
            <p:cNvSpPr/>
            <p:nvPr/>
          </p:nvSpPr>
          <p:spPr>
            <a:xfrm>
              <a:off x="2091167" y="1635208"/>
              <a:ext cx="109" cy="204"/>
            </a:xfrm>
            <a:custGeom>
              <a:rect b="b" l="l" r="r" t="t"/>
              <a:pathLst>
                <a:path extrusionOk="0" h="15" w="8">
                  <a:moveTo>
                    <a:pt x="8" y="0"/>
                  </a:move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18" name="Google Shape;2818;p27"/>
            <p:cNvSpPr/>
            <p:nvPr/>
          </p:nvSpPr>
          <p:spPr>
            <a:xfrm>
              <a:off x="2091547" y="1634353"/>
              <a:ext cx="109" cy="149"/>
            </a:xfrm>
            <a:custGeom>
              <a:rect b="b" l="l" r="r" t="t"/>
              <a:pathLst>
                <a:path extrusionOk="0" h="11" w="8">
                  <a:moveTo>
                    <a:pt x="8"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19" name="Google Shape;2819;p27"/>
            <p:cNvSpPr/>
            <p:nvPr/>
          </p:nvSpPr>
          <p:spPr>
            <a:xfrm>
              <a:off x="2092362" y="1633213"/>
              <a:ext cx="109" cy="109"/>
            </a:xfrm>
            <a:custGeom>
              <a:rect b="b" l="l" r="r" t="t"/>
              <a:pathLst>
                <a:path extrusionOk="0" h="8" w="8">
                  <a:moveTo>
                    <a:pt x="7"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20" name="Google Shape;2820;p27"/>
            <p:cNvSpPr/>
            <p:nvPr/>
          </p:nvSpPr>
          <p:spPr>
            <a:xfrm>
              <a:off x="2092117" y="1633593"/>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21" name="Google Shape;2821;p27"/>
            <p:cNvSpPr/>
            <p:nvPr/>
          </p:nvSpPr>
          <p:spPr>
            <a:xfrm>
              <a:off x="2092647" y="1632927"/>
              <a:ext cx="109" cy="109"/>
            </a:xfrm>
            <a:custGeom>
              <a:rect b="b" l="l" r="r" t="t"/>
              <a:pathLst>
                <a:path extrusionOk="0" h="8" w="8">
                  <a:moveTo>
                    <a:pt x="0" y="7"/>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22" name="Google Shape;2822;p27"/>
            <p:cNvSpPr/>
            <p:nvPr/>
          </p:nvSpPr>
          <p:spPr>
            <a:xfrm>
              <a:off x="2091832" y="1633973"/>
              <a:ext cx="68" cy="109"/>
            </a:xfrm>
            <a:custGeom>
              <a:rect b="b" l="l" r="r" t="t"/>
              <a:pathLst>
                <a:path extrusionOk="0" h="8" w="5">
                  <a:moveTo>
                    <a:pt x="4"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23" name="Google Shape;2823;p27"/>
            <p:cNvSpPr/>
            <p:nvPr/>
          </p:nvSpPr>
          <p:spPr>
            <a:xfrm>
              <a:off x="2090746" y="1637734"/>
              <a:ext cx="14" cy="95"/>
            </a:xfrm>
            <a:custGeom>
              <a:rect b="b" l="l" r="r" t="t"/>
              <a:pathLst>
                <a:path extrusionOk="0" h="7" w="1">
                  <a:moveTo>
                    <a:pt x="0"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24" name="Google Shape;2824;p27"/>
            <p:cNvSpPr/>
            <p:nvPr/>
          </p:nvSpPr>
          <p:spPr>
            <a:xfrm>
              <a:off x="2093448" y="1632262"/>
              <a:ext cx="109" cy="109"/>
            </a:xfrm>
            <a:custGeom>
              <a:rect b="b" l="l" r="r" t="t"/>
              <a:pathLst>
                <a:path extrusionOk="0" h="8" w="8">
                  <a:moveTo>
                    <a:pt x="8"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25" name="Google Shape;2825;p27"/>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26" name="Google Shape;2826;p27"/>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27" name="Google Shape;2827;p27"/>
            <p:cNvSpPr/>
            <p:nvPr/>
          </p:nvSpPr>
          <p:spPr>
            <a:xfrm>
              <a:off x="2091357" y="1634774"/>
              <a:ext cx="109" cy="163"/>
            </a:xfrm>
            <a:custGeom>
              <a:rect b="b" l="l" r="r" t="t"/>
              <a:pathLst>
                <a:path extrusionOk="0" h="12" w="8">
                  <a:moveTo>
                    <a:pt x="8"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28" name="Google Shape;2828;p27"/>
            <p:cNvSpPr/>
            <p:nvPr/>
          </p:nvSpPr>
          <p:spPr>
            <a:xfrm>
              <a:off x="2093163" y="1632452"/>
              <a:ext cx="109" cy="109"/>
            </a:xfrm>
            <a:custGeom>
              <a:rect b="b" l="l" r="r" t="t"/>
              <a:pathLst>
                <a:path extrusionOk="0" h="8" w="8">
                  <a:moveTo>
                    <a:pt x="8"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29" name="Google Shape;2829;p27"/>
            <p:cNvSpPr/>
            <p:nvPr/>
          </p:nvSpPr>
          <p:spPr>
            <a:xfrm>
              <a:off x="2092878" y="1632683"/>
              <a:ext cx="163" cy="109"/>
            </a:xfrm>
            <a:custGeom>
              <a:rect b="b" l="l" r="r" t="t"/>
              <a:pathLst>
                <a:path extrusionOk="0" h="8" w="12">
                  <a:moveTo>
                    <a:pt x="1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30" name="Google Shape;2830;p27"/>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31" name="Google Shape;2831;p27"/>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32" name="Google Shape;2832;p27"/>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33" name="Google Shape;2833;p27"/>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34" name="Google Shape;2834;p27"/>
            <p:cNvSpPr/>
            <p:nvPr/>
          </p:nvSpPr>
          <p:spPr>
            <a:xfrm>
              <a:off x="2215319" y="1654502"/>
              <a:ext cx="109" cy="68"/>
            </a:xfrm>
            <a:custGeom>
              <a:rect b="b" l="l" r="r" t="t"/>
              <a:pathLst>
                <a:path extrusionOk="0" h="5" w="8">
                  <a:moveTo>
                    <a:pt x="8"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35" name="Google Shape;2835;p27"/>
            <p:cNvSpPr/>
            <p:nvPr/>
          </p:nvSpPr>
          <p:spPr>
            <a:xfrm>
              <a:off x="2213948" y="1655127"/>
              <a:ext cx="679" cy="434"/>
            </a:xfrm>
            <a:custGeom>
              <a:rect b="b" l="l" r="r" t="t"/>
              <a:pathLst>
                <a:path extrusionOk="0" h="32" w="50">
                  <a:moveTo>
                    <a:pt x="49" y="0"/>
                  </a:moveTo>
                  <a:lnTo>
                    <a:pt x="0"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36" name="Google Shape;2836;p27"/>
            <p:cNvSpPr/>
            <p:nvPr/>
          </p:nvSpPr>
          <p:spPr>
            <a:xfrm>
              <a:off x="2215659" y="1654122"/>
              <a:ext cx="109" cy="163"/>
            </a:xfrm>
            <a:custGeom>
              <a:rect b="b" l="l" r="r" t="t"/>
              <a:pathLst>
                <a:path extrusionOk="0" h="12" w="8">
                  <a:moveTo>
                    <a:pt x="7"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37" name="Google Shape;2837;p27"/>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38" name="Google Shape;2838;p27"/>
            <p:cNvSpPr/>
            <p:nvPr/>
          </p:nvSpPr>
          <p:spPr>
            <a:xfrm>
              <a:off x="2249548" y="1656498"/>
              <a:ext cx="149" cy="204"/>
            </a:xfrm>
            <a:custGeom>
              <a:rect b="b" l="l" r="r" t="t"/>
              <a:pathLst>
                <a:path extrusionOk="0" h="15" w="11">
                  <a:moveTo>
                    <a:pt x="11" y="1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39" name="Google Shape;2839;p27"/>
            <p:cNvSpPr/>
            <p:nvPr/>
          </p:nvSpPr>
          <p:spPr>
            <a:xfrm>
              <a:off x="2249304" y="1656172"/>
              <a:ext cx="163" cy="204"/>
            </a:xfrm>
            <a:custGeom>
              <a:rect b="b" l="l" r="r" t="t"/>
              <a:pathLst>
                <a:path extrusionOk="0" h="15" w="12">
                  <a:moveTo>
                    <a:pt x="11" y="1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40" name="Google Shape;2840;p27"/>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41" name="Google Shape;2841;p27"/>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42" name="Google Shape;2842;p27"/>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43" name="Google Shape;2843;p27"/>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44" name="Google Shape;2844;p27"/>
            <p:cNvSpPr/>
            <p:nvPr/>
          </p:nvSpPr>
          <p:spPr>
            <a:xfrm>
              <a:off x="2250119" y="1657313"/>
              <a:ext cx="149" cy="204"/>
            </a:xfrm>
            <a:custGeom>
              <a:rect b="b" l="l" r="r" t="t"/>
              <a:pathLst>
                <a:path extrusionOk="0" h="15" w="11">
                  <a:moveTo>
                    <a:pt x="11"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45" name="Google Shape;2845;p27"/>
            <p:cNvSpPr/>
            <p:nvPr/>
          </p:nvSpPr>
          <p:spPr>
            <a:xfrm>
              <a:off x="2249928" y="1657068"/>
              <a:ext cx="109" cy="163"/>
            </a:xfrm>
            <a:custGeom>
              <a:rect b="b" l="l" r="r" t="t"/>
              <a:pathLst>
                <a:path extrusionOk="0" h="12" w="8">
                  <a:moveTo>
                    <a:pt x="7"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46" name="Google Shape;2846;p27"/>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47" name="Google Shape;2847;p27"/>
            <p:cNvSpPr/>
            <p:nvPr/>
          </p:nvSpPr>
          <p:spPr>
            <a:xfrm>
              <a:off x="2249738" y="1656837"/>
              <a:ext cx="149" cy="149"/>
            </a:xfrm>
            <a:custGeom>
              <a:rect b="b" l="l" r="r" t="t"/>
              <a:pathLst>
                <a:path extrusionOk="0" h="11" w="11">
                  <a:moveTo>
                    <a:pt x="11" y="1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48" name="Google Shape;2848;p27"/>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49" name="Google Shape;2849;p27"/>
            <p:cNvSpPr/>
            <p:nvPr/>
          </p:nvSpPr>
          <p:spPr>
            <a:xfrm>
              <a:off x="2247933" y="1653796"/>
              <a:ext cx="149" cy="299"/>
            </a:xfrm>
            <a:custGeom>
              <a:rect b="b" l="l" r="r" t="t"/>
              <a:pathLst>
                <a:path extrusionOk="0" h="22" w="11">
                  <a:moveTo>
                    <a:pt x="11" y="2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50" name="Google Shape;2850;p27"/>
            <p:cNvSpPr/>
            <p:nvPr/>
          </p:nvSpPr>
          <p:spPr>
            <a:xfrm>
              <a:off x="2255482" y="1675425"/>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51" name="Google Shape;2851;p27"/>
            <p:cNvSpPr/>
            <p:nvPr/>
          </p:nvSpPr>
          <p:spPr>
            <a:xfrm>
              <a:off x="2248258" y="1654366"/>
              <a:ext cx="163" cy="244"/>
            </a:xfrm>
            <a:custGeom>
              <a:rect b="b" l="l" r="r" t="t"/>
              <a:pathLst>
                <a:path extrusionOk="0" h="18" w="12">
                  <a:moveTo>
                    <a:pt x="11" y="18"/>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52" name="Google Shape;2852;p27"/>
            <p:cNvSpPr/>
            <p:nvPr/>
          </p:nvSpPr>
          <p:spPr>
            <a:xfrm>
              <a:off x="2245977" y="1650225"/>
              <a:ext cx="163" cy="353"/>
            </a:xfrm>
            <a:custGeom>
              <a:rect b="b" l="l" r="r" t="t"/>
              <a:pathLst>
                <a:path extrusionOk="0" h="26" w="12">
                  <a:moveTo>
                    <a:pt x="1" y="1"/>
                  </a:moveTo>
                  <a:lnTo>
                    <a:pt x="11" y="25"/>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53" name="Google Shape;2853;p27"/>
            <p:cNvSpPr/>
            <p:nvPr/>
          </p:nvSpPr>
          <p:spPr>
            <a:xfrm>
              <a:off x="2247593" y="1653226"/>
              <a:ext cx="204" cy="339"/>
            </a:xfrm>
            <a:custGeom>
              <a:rect b="b" l="l" r="r" t="t"/>
              <a:pathLst>
                <a:path extrusionOk="0" h="25" w="15">
                  <a:moveTo>
                    <a:pt x="15" y="25"/>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54" name="Google Shape;2854;p27"/>
            <p:cNvSpPr/>
            <p:nvPr/>
          </p:nvSpPr>
          <p:spPr>
            <a:xfrm>
              <a:off x="2247267" y="1652601"/>
              <a:ext cx="149" cy="353"/>
            </a:xfrm>
            <a:custGeom>
              <a:rect b="b" l="l" r="r" t="t"/>
              <a:pathLst>
                <a:path extrusionOk="0" h="26" w="11">
                  <a:moveTo>
                    <a:pt x="11" y="2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55" name="Google Shape;2855;p27"/>
            <p:cNvSpPr/>
            <p:nvPr/>
          </p:nvSpPr>
          <p:spPr>
            <a:xfrm>
              <a:off x="2246697" y="1651610"/>
              <a:ext cx="394" cy="679"/>
            </a:xfrm>
            <a:custGeom>
              <a:rect b="b" l="l" r="r" t="t"/>
              <a:pathLst>
                <a:path extrusionOk="0" h="50" w="29">
                  <a:moveTo>
                    <a:pt x="28" y="49"/>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56" name="Google Shape;2856;p27"/>
            <p:cNvSpPr/>
            <p:nvPr/>
          </p:nvSpPr>
          <p:spPr>
            <a:xfrm>
              <a:off x="2246317" y="1650890"/>
              <a:ext cx="244" cy="448"/>
            </a:xfrm>
            <a:custGeom>
              <a:rect b="b" l="l" r="r" t="t"/>
              <a:pathLst>
                <a:path extrusionOk="0" h="33" w="18">
                  <a:moveTo>
                    <a:pt x="18" y="32"/>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57" name="Google Shape;2857;p27"/>
            <p:cNvSpPr/>
            <p:nvPr/>
          </p:nvSpPr>
          <p:spPr>
            <a:xfrm>
              <a:off x="2249073" y="1655792"/>
              <a:ext cx="149" cy="204"/>
            </a:xfrm>
            <a:custGeom>
              <a:rect b="b" l="l" r="r" t="t"/>
              <a:pathLst>
                <a:path extrusionOk="0" h="15" w="11">
                  <a:moveTo>
                    <a:pt x="11"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58" name="Google Shape;2858;p27"/>
            <p:cNvSpPr/>
            <p:nvPr/>
          </p:nvSpPr>
          <p:spPr>
            <a:xfrm>
              <a:off x="2248829" y="1655357"/>
              <a:ext cx="163" cy="204"/>
            </a:xfrm>
            <a:custGeom>
              <a:rect b="b" l="l" r="r" t="t"/>
              <a:pathLst>
                <a:path extrusionOk="0" h="15" w="12">
                  <a:moveTo>
                    <a:pt x="11" y="1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59" name="Google Shape;2859;p27"/>
            <p:cNvSpPr/>
            <p:nvPr/>
          </p:nvSpPr>
          <p:spPr>
            <a:xfrm>
              <a:off x="2248544" y="1654882"/>
              <a:ext cx="163" cy="258"/>
            </a:xfrm>
            <a:custGeom>
              <a:rect b="b" l="l" r="r" t="t"/>
              <a:pathLst>
                <a:path extrusionOk="0" h="19" w="12">
                  <a:moveTo>
                    <a:pt x="11" y="1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60" name="Google Shape;2860;p27"/>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61" name="Google Shape;2861;p27"/>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62" name="Google Shape;2862;p27"/>
            <p:cNvSpPr/>
            <p:nvPr/>
          </p:nvSpPr>
          <p:spPr>
            <a:xfrm>
              <a:off x="2250784" y="1708364"/>
              <a:ext cx="204" cy="54"/>
            </a:xfrm>
            <a:custGeom>
              <a:rect b="b" l="l" r="r" t="t"/>
              <a:pathLst>
                <a:path extrusionOk="0" h="4" w="15">
                  <a:moveTo>
                    <a:pt x="14"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63" name="Google Shape;2863;p27"/>
            <p:cNvSpPr/>
            <p:nvPr/>
          </p:nvSpPr>
          <p:spPr>
            <a:xfrm>
              <a:off x="2240845" y="1709600"/>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64" name="Google Shape;2864;p27"/>
            <p:cNvSpPr/>
            <p:nvPr/>
          </p:nvSpPr>
          <p:spPr>
            <a:xfrm>
              <a:off x="2251015" y="1708269"/>
              <a:ext cx="258" cy="109"/>
            </a:xfrm>
            <a:custGeom>
              <a:rect b="b" l="l" r="r" t="t"/>
              <a:pathLst>
                <a:path extrusionOk="0" h="8" w="19">
                  <a:moveTo>
                    <a:pt x="18"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65" name="Google Shape;2865;p27"/>
            <p:cNvSpPr/>
            <p:nvPr/>
          </p:nvSpPr>
          <p:spPr>
            <a:xfrm>
              <a:off x="2251259" y="1708215"/>
              <a:ext cx="204" cy="109"/>
            </a:xfrm>
            <a:custGeom>
              <a:rect b="b" l="l" r="r" t="t"/>
              <a:pathLst>
                <a:path extrusionOk="0" h="8" w="15">
                  <a:moveTo>
                    <a:pt x="14" y="1"/>
                  </a:moveTo>
                  <a:lnTo>
                    <a:pt x="14" y="1"/>
                  </a:ln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66" name="Google Shape;2866;p27"/>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67" name="Google Shape;2867;p27"/>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68" name="Google Shape;2868;p27"/>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69" name="Google Shape;2869;p27"/>
            <p:cNvSpPr/>
            <p:nvPr/>
          </p:nvSpPr>
          <p:spPr>
            <a:xfrm>
              <a:off x="2250214" y="1708459"/>
              <a:ext cx="204" cy="14"/>
            </a:xfrm>
            <a:custGeom>
              <a:rect b="b" l="l" r="r" t="t"/>
              <a:pathLst>
                <a:path extrusionOk="0" h="1" w="15">
                  <a:moveTo>
                    <a:pt x="1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70" name="Google Shape;2870;p27"/>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71" name="Google Shape;2871;p27"/>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72" name="Google Shape;2872;p27"/>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73" name="Google Shape;2873;p27"/>
            <p:cNvSpPr/>
            <p:nvPr/>
          </p:nvSpPr>
          <p:spPr>
            <a:xfrm>
              <a:off x="2255631" y="1693578"/>
              <a:ext cx="299" cy="109"/>
            </a:xfrm>
            <a:custGeom>
              <a:rect b="b" l="l" r="r" t="t"/>
              <a:pathLst>
                <a:path extrusionOk="0" h="8" w="22">
                  <a:moveTo>
                    <a:pt x="21"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74" name="Google Shape;2874;p27"/>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75" name="Google Shape;2875;p27"/>
            <p:cNvSpPr/>
            <p:nvPr/>
          </p:nvSpPr>
          <p:spPr>
            <a:xfrm>
              <a:off x="2247023" y="1689396"/>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76" name="Google Shape;2876;p27"/>
            <p:cNvSpPr/>
            <p:nvPr/>
          </p:nvSpPr>
          <p:spPr>
            <a:xfrm>
              <a:off x="2213283" y="1690197"/>
              <a:ext cx="54" cy="14"/>
            </a:xfrm>
            <a:custGeom>
              <a:rect b="b" l="l" r="r" t="t"/>
              <a:pathLst>
                <a:path extrusionOk="0" h="1" w="4">
                  <a:moveTo>
                    <a:pt x="0" y="1"/>
                  </a:moveTo>
                  <a:lnTo>
                    <a:pt x="4" y="1"/>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77" name="Google Shape;2877;p27"/>
            <p:cNvSpPr/>
            <p:nvPr/>
          </p:nvSpPr>
          <p:spPr>
            <a:xfrm>
              <a:off x="2253581" y="1692668"/>
              <a:ext cx="163" cy="109"/>
            </a:xfrm>
            <a:custGeom>
              <a:rect b="b" l="l" r="r" t="t"/>
              <a:pathLst>
                <a:path extrusionOk="0" h="8" w="12">
                  <a:moveTo>
                    <a:pt x="1" y="1"/>
                  </a:moveTo>
                  <a:lnTo>
                    <a:pt x="1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78" name="Google Shape;2878;p27"/>
            <p:cNvSpPr/>
            <p:nvPr/>
          </p:nvSpPr>
          <p:spPr>
            <a:xfrm>
              <a:off x="2214233" y="1690822"/>
              <a:ext cx="54" cy="54"/>
            </a:xfrm>
            <a:custGeom>
              <a:rect b="b" l="l" r="r" t="t"/>
              <a:pathLst>
                <a:path extrusionOk="0" h="4" w="4">
                  <a:moveTo>
                    <a:pt x="4"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79" name="Google Shape;2879;p27"/>
            <p:cNvSpPr/>
            <p:nvPr/>
          </p:nvSpPr>
          <p:spPr>
            <a:xfrm>
              <a:off x="2253296" y="1692533"/>
              <a:ext cx="109" cy="54"/>
            </a:xfrm>
            <a:custGeom>
              <a:rect b="b" l="l" r="r" t="t"/>
              <a:pathLst>
                <a:path extrusionOk="0" h="4" w="8">
                  <a:moveTo>
                    <a:pt x="1" y="0"/>
                  </a:moveTo>
                  <a:lnTo>
                    <a:pt x="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80" name="Google Shape;2880;p27"/>
            <p:cNvSpPr/>
            <p:nvPr/>
          </p:nvSpPr>
          <p:spPr>
            <a:xfrm>
              <a:off x="2254056" y="1692913"/>
              <a:ext cx="163" cy="54"/>
            </a:xfrm>
            <a:custGeom>
              <a:rect b="b" l="l" r="r" t="t"/>
              <a:pathLst>
                <a:path extrusionOk="0" h="4" w="12">
                  <a:moveTo>
                    <a:pt x="1" y="0"/>
                  </a:moveTo>
                  <a:lnTo>
                    <a:pt x="1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81" name="Google Shape;2881;p27"/>
            <p:cNvSpPr/>
            <p:nvPr/>
          </p:nvSpPr>
          <p:spPr>
            <a:xfrm>
              <a:off x="2253011" y="1692383"/>
              <a:ext cx="163" cy="68"/>
            </a:xfrm>
            <a:custGeom>
              <a:rect b="b" l="l" r="r" t="t"/>
              <a:pathLst>
                <a:path extrusionOk="0" h="5" w="12">
                  <a:moveTo>
                    <a:pt x="1" y="1"/>
                  </a:moveTo>
                  <a:lnTo>
                    <a:pt x="1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82" name="Google Shape;2882;p27"/>
            <p:cNvSpPr/>
            <p:nvPr/>
          </p:nvSpPr>
          <p:spPr>
            <a:xfrm>
              <a:off x="2213758" y="1690482"/>
              <a:ext cx="109" cy="68"/>
            </a:xfrm>
            <a:custGeom>
              <a:rect b="b" l="l" r="r" t="t"/>
              <a:pathLst>
                <a:path extrusionOk="0" h="5" w="8">
                  <a:moveTo>
                    <a:pt x="7"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83" name="Google Shape;2883;p27"/>
            <p:cNvSpPr/>
            <p:nvPr/>
          </p:nvSpPr>
          <p:spPr>
            <a:xfrm>
              <a:off x="2214708" y="1691243"/>
              <a:ext cx="109" cy="109"/>
            </a:xfrm>
            <a:custGeom>
              <a:rect b="b" l="l" r="r" t="t"/>
              <a:pathLst>
                <a:path extrusionOk="0" h="8" w="8">
                  <a:moveTo>
                    <a:pt x="7"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84" name="Google Shape;2884;p27"/>
            <p:cNvSpPr/>
            <p:nvPr/>
          </p:nvSpPr>
          <p:spPr>
            <a:xfrm>
              <a:off x="2252820" y="1692247"/>
              <a:ext cx="109" cy="54"/>
            </a:xfrm>
            <a:custGeom>
              <a:rect b="b" l="l" r="r" t="t"/>
              <a:pathLst>
                <a:path extrusionOk="0" h="4" w="8">
                  <a:moveTo>
                    <a:pt x="1" y="0"/>
                  </a:moveTo>
                  <a:lnTo>
                    <a:pt x="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85" name="Google Shape;2885;p27"/>
            <p:cNvSpPr/>
            <p:nvPr/>
          </p:nvSpPr>
          <p:spPr>
            <a:xfrm>
              <a:off x="2254531" y="1693144"/>
              <a:ext cx="204" cy="68"/>
            </a:xfrm>
            <a:custGeom>
              <a:rect b="b" l="l" r="r" t="t"/>
              <a:pathLst>
                <a:path extrusionOk="0" h="5" w="15">
                  <a:moveTo>
                    <a:pt x="1" y="1"/>
                  </a:moveTo>
                  <a:lnTo>
                    <a:pt x="1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86" name="Google Shape;2886;p27"/>
            <p:cNvSpPr/>
            <p:nvPr/>
          </p:nvSpPr>
          <p:spPr>
            <a:xfrm>
              <a:off x="2255061" y="1693334"/>
              <a:ext cx="244" cy="109"/>
            </a:xfrm>
            <a:custGeom>
              <a:rect b="b" l="l" r="r" t="t"/>
              <a:pathLst>
                <a:path extrusionOk="0" h="8" w="18">
                  <a:moveTo>
                    <a:pt x="0" y="1"/>
                  </a:moveTo>
                  <a:lnTo>
                    <a:pt x="18"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87" name="Google Shape;2887;p27"/>
            <p:cNvSpPr/>
            <p:nvPr/>
          </p:nvSpPr>
          <p:spPr>
            <a:xfrm>
              <a:off x="2252400" y="1691867"/>
              <a:ext cx="54" cy="54"/>
            </a:xfrm>
            <a:custGeom>
              <a:rect b="b" l="l" r="r" t="t"/>
              <a:pathLst>
                <a:path extrusionOk="0" h="4" w="4">
                  <a:moveTo>
                    <a:pt x="4"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88" name="Google Shape;2888;p27"/>
            <p:cNvSpPr/>
            <p:nvPr/>
          </p:nvSpPr>
          <p:spPr>
            <a:xfrm>
              <a:off x="2252495" y="1692003"/>
              <a:ext cx="109" cy="68"/>
            </a:xfrm>
            <a:custGeom>
              <a:rect b="b" l="l" r="r" t="t"/>
              <a:pathLst>
                <a:path extrusionOk="0" h="5" w="8">
                  <a:moveTo>
                    <a:pt x="0" y="1"/>
                  </a:moveTo>
                  <a:lnTo>
                    <a:pt x="7"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89" name="Google Shape;2889;p27"/>
            <p:cNvSpPr/>
            <p:nvPr/>
          </p:nvSpPr>
          <p:spPr>
            <a:xfrm>
              <a:off x="2252305" y="1691813"/>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90" name="Google Shape;2890;p27"/>
            <p:cNvSpPr/>
            <p:nvPr/>
          </p:nvSpPr>
          <p:spPr>
            <a:xfrm>
              <a:off x="2252250" y="1691718"/>
              <a:ext cx="14" cy="68"/>
            </a:xfrm>
            <a:custGeom>
              <a:rect b="b" l="l" r="r" t="t"/>
              <a:pathLst>
                <a:path extrusionOk="0" h="5" w="1">
                  <a:moveTo>
                    <a:pt x="1"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91" name="Google Shape;2891;p27"/>
            <p:cNvSpPr/>
            <p:nvPr/>
          </p:nvSpPr>
          <p:spPr>
            <a:xfrm>
              <a:off x="2252209" y="1691677"/>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92" name="Google Shape;2892;p27"/>
            <p:cNvSpPr/>
            <p:nvPr/>
          </p:nvSpPr>
          <p:spPr>
            <a:xfrm>
              <a:off x="2252630" y="1692098"/>
              <a:ext cx="109" cy="68"/>
            </a:xfrm>
            <a:custGeom>
              <a:rect b="b" l="l" r="r" t="t"/>
              <a:pathLst>
                <a:path extrusionOk="0" h="5" w="8">
                  <a:moveTo>
                    <a:pt x="1" y="1"/>
                  </a:moveTo>
                  <a:lnTo>
                    <a:pt x="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93" name="Google Shape;2893;p27"/>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94" name="Google Shape;2894;p27"/>
            <p:cNvSpPr/>
            <p:nvPr/>
          </p:nvSpPr>
          <p:spPr>
            <a:xfrm>
              <a:off x="2198823" y="1710971"/>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95" name="Google Shape;2895;p27"/>
            <p:cNvSpPr/>
            <p:nvPr/>
          </p:nvSpPr>
          <p:spPr>
            <a:xfrm>
              <a:off x="2198728" y="1711786"/>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96" name="Google Shape;2896;p27"/>
            <p:cNvSpPr/>
            <p:nvPr/>
          </p:nvSpPr>
          <p:spPr>
            <a:xfrm>
              <a:off x="2198728" y="1713917"/>
              <a:ext cx="14" cy="68"/>
            </a:xfrm>
            <a:custGeom>
              <a:rect b="b" l="l" r="r" t="t"/>
              <a:pathLst>
                <a:path extrusionOk="0" h="5" w="1">
                  <a:moveTo>
                    <a:pt x="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97" name="Google Shape;2897;p27"/>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98" name="Google Shape;2898;p27"/>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899" name="Google Shape;2899;p27"/>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00" name="Google Shape;2900;p27"/>
            <p:cNvSpPr/>
            <p:nvPr/>
          </p:nvSpPr>
          <p:spPr>
            <a:xfrm>
              <a:off x="2199828" y="1716103"/>
              <a:ext cx="299" cy="258"/>
            </a:xfrm>
            <a:custGeom>
              <a:rect b="b" l="l" r="r" t="t"/>
              <a:pathLst>
                <a:path extrusionOk="0" h="19" w="22">
                  <a:moveTo>
                    <a:pt x="21" y="1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01" name="Google Shape;2901;p27"/>
            <p:cNvSpPr/>
            <p:nvPr/>
          </p:nvSpPr>
          <p:spPr>
            <a:xfrm>
              <a:off x="2198687" y="171334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02" name="Google Shape;2902;p27"/>
            <p:cNvSpPr/>
            <p:nvPr/>
          </p:nvSpPr>
          <p:spPr>
            <a:xfrm>
              <a:off x="2201538" y="1717583"/>
              <a:ext cx="394" cy="339"/>
            </a:xfrm>
            <a:custGeom>
              <a:rect b="b" l="l" r="r" t="t"/>
              <a:pathLst>
                <a:path extrusionOk="0" h="25" w="29">
                  <a:moveTo>
                    <a:pt x="29" y="25"/>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03" name="Google Shape;2903;p27"/>
            <p:cNvSpPr/>
            <p:nvPr/>
          </p:nvSpPr>
          <p:spPr>
            <a:xfrm>
              <a:off x="2198918" y="1709980"/>
              <a:ext cx="14" cy="109"/>
            </a:xfrm>
            <a:custGeom>
              <a:rect b="b" l="l" r="r" t="t"/>
              <a:pathLst>
                <a:path extrusionOk="0" h="8" w="1">
                  <a:moveTo>
                    <a:pt x="1"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04" name="Google Shape;2904;p27"/>
            <p:cNvSpPr/>
            <p:nvPr/>
          </p:nvSpPr>
          <p:spPr>
            <a:xfrm>
              <a:off x="2200873" y="1717108"/>
              <a:ext cx="339" cy="244"/>
            </a:xfrm>
            <a:custGeom>
              <a:rect b="b" l="l" r="r" t="t"/>
              <a:pathLst>
                <a:path extrusionOk="0" h="18" w="25">
                  <a:moveTo>
                    <a:pt x="25" y="18"/>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05" name="Google Shape;2905;p27"/>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06" name="Google Shape;2906;p27"/>
            <p:cNvSpPr/>
            <p:nvPr/>
          </p:nvSpPr>
          <p:spPr>
            <a:xfrm>
              <a:off x="2200343" y="1716578"/>
              <a:ext cx="258" cy="299"/>
            </a:xfrm>
            <a:custGeom>
              <a:rect b="b" l="l" r="r" t="t"/>
              <a:pathLst>
                <a:path extrusionOk="0" h="22" w="19">
                  <a:moveTo>
                    <a:pt x="18" y="22"/>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07" name="Google Shape;2907;p27"/>
            <p:cNvSpPr/>
            <p:nvPr/>
          </p:nvSpPr>
          <p:spPr>
            <a:xfrm>
              <a:off x="2199108" y="1709029"/>
              <a:ext cx="14" cy="149"/>
            </a:xfrm>
            <a:custGeom>
              <a:rect b="b" l="l" r="r" t="t"/>
              <a:pathLst>
                <a:path extrusionOk="0" h="11" w="1">
                  <a:moveTo>
                    <a:pt x="1"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08" name="Google Shape;2908;p27"/>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09" name="Google Shape;2909;p27"/>
            <p:cNvSpPr/>
            <p:nvPr/>
          </p:nvSpPr>
          <p:spPr>
            <a:xfrm>
              <a:off x="2199352" y="1708215"/>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10" name="Google Shape;2910;p27"/>
            <p:cNvSpPr/>
            <p:nvPr/>
          </p:nvSpPr>
          <p:spPr>
            <a:xfrm>
              <a:off x="2216609" y="1712967"/>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11" name="Google Shape;2911;p27"/>
            <p:cNvSpPr/>
            <p:nvPr/>
          </p:nvSpPr>
          <p:spPr>
            <a:xfrm>
              <a:off x="2216745" y="1713116"/>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12" name="Google Shape;2912;p27"/>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13" name="Google Shape;2913;p27"/>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14" name="Google Shape;2914;p27"/>
            <p:cNvSpPr/>
            <p:nvPr/>
          </p:nvSpPr>
          <p:spPr>
            <a:xfrm>
              <a:off x="2221782" y="162004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15" name="Google Shape;2915;p27"/>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16" name="Google Shape;2916;p27"/>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17" name="Google Shape;2917;p27"/>
            <p:cNvSpPr/>
            <p:nvPr/>
          </p:nvSpPr>
          <p:spPr>
            <a:xfrm>
              <a:off x="2213609" y="1650510"/>
              <a:ext cx="258" cy="163"/>
            </a:xfrm>
            <a:custGeom>
              <a:rect b="b" l="l" r="r" t="t"/>
              <a:pathLst>
                <a:path extrusionOk="0" h="12" w="19">
                  <a:moveTo>
                    <a:pt x="1" y="1"/>
                  </a:moveTo>
                  <a:lnTo>
                    <a:pt x="1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18" name="Google Shape;2918;p27"/>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19" name="Google Shape;2919;p27"/>
            <p:cNvSpPr/>
            <p:nvPr/>
          </p:nvSpPr>
          <p:spPr>
            <a:xfrm>
              <a:off x="2214654" y="1650985"/>
              <a:ext cx="299" cy="163"/>
            </a:xfrm>
            <a:custGeom>
              <a:rect b="b" l="l" r="r" t="t"/>
              <a:pathLst>
                <a:path extrusionOk="0" h="12" w="22">
                  <a:moveTo>
                    <a:pt x="1" y="1"/>
                  </a:moveTo>
                  <a:lnTo>
                    <a:pt x="22"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20" name="Google Shape;2920;p27"/>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21" name="Google Shape;2921;p27"/>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22" name="Google Shape;2922;p27"/>
            <p:cNvSpPr/>
            <p:nvPr/>
          </p:nvSpPr>
          <p:spPr>
            <a:xfrm>
              <a:off x="2211762" y="1648664"/>
              <a:ext cx="109" cy="149"/>
            </a:xfrm>
            <a:custGeom>
              <a:rect b="b" l="l" r="r" t="t"/>
              <a:pathLst>
                <a:path extrusionOk="0" h="11" w="8">
                  <a:moveTo>
                    <a:pt x="0" y="0"/>
                  </a:moveTo>
                  <a:lnTo>
                    <a:pt x="7"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23" name="Google Shape;2923;p27"/>
            <p:cNvSpPr/>
            <p:nvPr/>
          </p:nvSpPr>
          <p:spPr>
            <a:xfrm>
              <a:off x="2212332" y="1649465"/>
              <a:ext cx="204" cy="204"/>
            </a:xfrm>
            <a:custGeom>
              <a:rect b="b" l="l" r="r" t="t"/>
              <a:pathLst>
                <a:path extrusionOk="0" h="15" w="15">
                  <a:moveTo>
                    <a:pt x="14" y="1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24" name="Google Shape;2924;p27"/>
            <p:cNvSpPr/>
            <p:nvPr/>
          </p:nvSpPr>
          <p:spPr>
            <a:xfrm>
              <a:off x="2212047" y="1649085"/>
              <a:ext cx="109" cy="163"/>
            </a:xfrm>
            <a:custGeom>
              <a:rect b="b" l="l" r="r" t="t"/>
              <a:pathLst>
                <a:path extrusionOk="0" h="12" w="8">
                  <a:moveTo>
                    <a:pt x="0" y="1"/>
                  </a:moveTo>
                  <a:lnTo>
                    <a:pt x="7"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25" name="Google Shape;2925;p27"/>
            <p:cNvSpPr/>
            <p:nvPr/>
          </p:nvSpPr>
          <p:spPr>
            <a:xfrm>
              <a:off x="2211667" y="1648324"/>
              <a:ext cx="14" cy="68"/>
            </a:xfrm>
            <a:custGeom>
              <a:rect b="b" l="l" r="r" t="t"/>
              <a:pathLst>
                <a:path extrusionOk="0" h="5" w="1">
                  <a:moveTo>
                    <a:pt x="0"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26" name="Google Shape;2926;p27"/>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27" name="Google Shape;2927;p27"/>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28" name="Google Shape;2928;p27"/>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29" name="Google Shape;2929;p27"/>
            <p:cNvSpPr/>
            <p:nvPr/>
          </p:nvSpPr>
          <p:spPr>
            <a:xfrm>
              <a:off x="2216270" y="1651420"/>
              <a:ext cx="638" cy="54"/>
            </a:xfrm>
            <a:custGeom>
              <a:rect b="b" l="l" r="r" t="t"/>
              <a:pathLst>
                <a:path extrusionOk="0" h="4" w="47">
                  <a:moveTo>
                    <a:pt x="1" y="4"/>
                  </a:moveTo>
                  <a:lnTo>
                    <a:pt x="46"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30" name="Google Shape;2930;p27"/>
            <p:cNvSpPr/>
            <p:nvPr/>
          </p:nvSpPr>
          <p:spPr>
            <a:xfrm>
              <a:off x="2217600" y="1651366"/>
              <a:ext cx="448" cy="14"/>
            </a:xfrm>
            <a:custGeom>
              <a:rect b="b" l="l" r="r" t="t"/>
              <a:pathLst>
                <a:path extrusionOk="0" h="1" w="33">
                  <a:moveTo>
                    <a:pt x="1" y="1"/>
                  </a:moveTo>
                  <a:lnTo>
                    <a:pt x="3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31" name="Google Shape;2931;p27"/>
            <p:cNvSpPr/>
            <p:nvPr/>
          </p:nvSpPr>
          <p:spPr>
            <a:xfrm>
              <a:off x="2242895" y="1649370"/>
              <a:ext cx="14" cy="14"/>
            </a:xfrm>
            <a:custGeom>
              <a:rect b="b" l="l" r="r" t="t"/>
              <a:pathLst>
                <a:path extrusionOk="0" h="1" w="1">
                  <a:moveTo>
                    <a:pt x="0"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32" name="Google Shape;2932;p27"/>
            <p:cNvSpPr/>
            <p:nvPr/>
          </p:nvSpPr>
          <p:spPr>
            <a:xfrm>
              <a:off x="2244891" y="1648609"/>
              <a:ext cx="244" cy="68"/>
            </a:xfrm>
            <a:custGeom>
              <a:rect b="b" l="l" r="r" t="t"/>
              <a:pathLst>
                <a:path extrusionOk="0" h="5" w="18">
                  <a:moveTo>
                    <a:pt x="18" y="1"/>
                  </a:moveTo>
                  <a:lnTo>
                    <a:pt x="0" y="4"/>
                  </a:ln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33" name="Google Shape;2933;p27"/>
            <p:cNvSpPr/>
            <p:nvPr/>
          </p:nvSpPr>
          <p:spPr>
            <a:xfrm>
              <a:off x="2216989" y="1651366"/>
              <a:ext cx="530" cy="68"/>
            </a:xfrm>
            <a:custGeom>
              <a:rect b="b" l="l" r="r" t="t"/>
              <a:pathLst>
                <a:path extrusionOk="0" h="5" w="39">
                  <a:moveTo>
                    <a:pt x="0" y="4"/>
                  </a:moveTo>
                  <a:lnTo>
                    <a:pt x="3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34" name="Google Shape;2934;p27"/>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35" name="Google Shape;2935;p27"/>
            <p:cNvSpPr/>
            <p:nvPr/>
          </p:nvSpPr>
          <p:spPr>
            <a:xfrm>
              <a:off x="2215564" y="1651515"/>
              <a:ext cx="679" cy="54"/>
            </a:xfrm>
            <a:custGeom>
              <a:rect b="b" l="l" r="r" t="t"/>
              <a:pathLst>
                <a:path extrusionOk="0" h="4" w="50">
                  <a:moveTo>
                    <a:pt x="0" y="4"/>
                  </a:moveTo>
                  <a:lnTo>
                    <a:pt x="4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36" name="Google Shape;2936;p27"/>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37" name="Google Shape;2937;p27"/>
            <p:cNvSpPr/>
            <p:nvPr/>
          </p:nvSpPr>
          <p:spPr>
            <a:xfrm>
              <a:off x="2263764" y="1676796"/>
              <a:ext cx="299" cy="258"/>
            </a:xfrm>
            <a:custGeom>
              <a:rect b="b" l="l" r="r" t="t"/>
              <a:pathLst>
                <a:path extrusionOk="0" h="19" w="22">
                  <a:moveTo>
                    <a:pt x="21" y="1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38" name="Google Shape;2938;p27"/>
            <p:cNvSpPr/>
            <p:nvPr/>
          </p:nvSpPr>
          <p:spPr>
            <a:xfrm>
              <a:off x="2263479" y="1676606"/>
              <a:ext cx="244" cy="204"/>
            </a:xfrm>
            <a:custGeom>
              <a:rect b="b" l="l" r="r" t="t"/>
              <a:pathLst>
                <a:path extrusionOk="0" h="15" w="18">
                  <a:moveTo>
                    <a:pt x="18" y="1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39" name="Google Shape;2939;p27"/>
            <p:cNvSpPr/>
            <p:nvPr/>
          </p:nvSpPr>
          <p:spPr>
            <a:xfrm>
              <a:off x="2262528" y="1676226"/>
              <a:ext cx="109" cy="14"/>
            </a:xfrm>
            <a:custGeom>
              <a:rect b="b" l="l" r="r" t="t"/>
              <a:pathLst>
                <a:path extrusionOk="0" h="1" w="8">
                  <a:moveTo>
                    <a:pt x="7"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40" name="Google Shape;2940;p27"/>
            <p:cNvSpPr/>
            <p:nvPr/>
          </p:nvSpPr>
          <p:spPr>
            <a:xfrm>
              <a:off x="2262623" y="1676226"/>
              <a:ext cx="149" cy="68"/>
            </a:xfrm>
            <a:custGeom>
              <a:rect b="b" l="l" r="r" t="t"/>
              <a:pathLst>
                <a:path extrusionOk="0" h="5" w="11">
                  <a:moveTo>
                    <a:pt x="11"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41" name="Google Shape;2941;p27"/>
            <p:cNvSpPr/>
            <p:nvPr/>
          </p:nvSpPr>
          <p:spPr>
            <a:xfrm>
              <a:off x="2257532" y="1677801"/>
              <a:ext cx="54" cy="14"/>
            </a:xfrm>
            <a:custGeom>
              <a:rect b="b" l="l" r="r" t="t"/>
              <a:pathLst>
                <a:path extrusionOk="0" h="1" w="4">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42" name="Google Shape;2942;p27"/>
            <p:cNvSpPr/>
            <p:nvPr/>
          </p:nvSpPr>
          <p:spPr>
            <a:xfrm>
              <a:off x="2262814" y="1676280"/>
              <a:ext cx="149" cy="54"/>
            </a:xfrm>
            <a:custGeom>
              <a:rect b="b" l="l" r="r" t="t"/>
              <a:pathLst>
                <a:path extrusionOk="0" h="4" w="11">
                  <a:moveTo>
                    <a:pt x="11"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43" name="Google Shape;2943;p27"/>
            <p:cNvSpPr/>
            <p:nvPr/>
          </p:nvSpPr>
          <p:spPr>
            <a:xfrm>
              <a:off x="2262949" y="1676321"/>
              <a:ext cx="204" cy="109"/>
            </a:xfrm>
            <a:custGeom>
              <a:rect b="b" l="l" r="r" t="t"/>
              <a:pathLst>
                <a:path extrusionOk="0" h="8" w="15">
                  <a:moveTo>
                    <a:pt x="15"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44" name="Google Shape;2944;p27"/>
            <p:cNvSpPr/>
            <p:nvPr/>
          </p:nvSpPr>
          <p:spPr>
            <a:xfrm>
              <a:off x="2262474" y="1676185"/>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45" name="Google Shape;2945;p27"/>
            <p:cNvSpPr/>
            <p:nvPr/>
          </p:nvSpPr>
          <p:spPr>
            <a:xfrm>
              <a:off x="2256486" y="1677462"/>
              <a:ext cx="109" cy="68"/>
            </a:xfrm>
            <a:custGeom>
              <a:rect b="b" l="l" r="r" t="t"/>
              <a:pathLst>
                <a:path extrusionOk="0" h="5" w="8">
                  <a:moveTo>
                    <a:pt x="7"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46" name="Google Shape;2946;p27"/>
            <p:cNvSpPr/>
            <p:nvPr/>
          </p:nvSpPr>
          <p:spPr>
            <a:xfrm>
              <a:off x="2263194" y="1676470"/>
              <a:ext cx="244" cy="109"/>
            </a:xfrm>
            <a:custGeom>
              <a:rect b="b" l="l" r="r" t="t"/>
              <a:pathLst>
                <a:path extrusionOk="0" h="8" w="18">
                  <a:moveTo>
                    <a:pt x="18"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47" name="Google Shape;2947;p27"/>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48" name="Google Shape;2948;p27"/>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49" name="Google Shape;2949;p27"/>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50" name="Google Shape;2950;p27"/>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51" name="Google Shape;2951;p27"/>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52" name="Google Shape;2952;p27"/>
            <p:cNvSpPr/>
            <p:nvPr/>
          </p:nvSpPr>
          <p:spPr>
            <a:xfrm>
              <a:off x="2256242" y="1677326"/>
              <a:ext cx="68" cy="54"/>
            </a:xfrm>
            <a:custGeom>
              <a:rect b="b" l="l" r="r" t="t"/>
              <a:pathLst>
                <a:path extrusionOk="0" h="4" w="5">
                  <a:moveTo>
                    <a:pt x="1" y="4"/>
                  </a:moveTo>
                  <a:lnTo>
                    <a:pt x="1" y="4"/>
                  </a:ln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53" name="Google Shape;2953;p27"/>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54" name="Google Shape;2954;p27"/>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55" name="Google Shape;2955;p27"/>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56" name="Google Shape;2956;p27"/>
            <p:cNvSpPr/>
            <p:nvPr/>
          </p:nvSpPr>
          <p:spPr>
            <a:xfrm>
              <a:off x="2277355" y="1611733"/>
              <a:ext cx="149" cy="14"/>
            </a:xfrm>
            <a:custGeom>
              <a:rect b="b" l="l" r="r" t="t"/>
              <a:pathLst>
                <a:path extrusionOk="0" h="1" w="11">
                  <a:moveTo>
                    <a:pt x="0"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57" name="Google Shape;2957;p27"/>
            <p:cNvSpPr/>
            <p:nvPr/>
          </p:nvSpPr>
          <p:spPr>
            <a:xfrm>
              <a:off x="2222923" y="1617001"/>
              <a:ext cx="163" cy="68"/>
            </a:xfrm>
            <a:custGeom>
              <a:rect b="b" l="l" r="r" t="t"/>
              <a:pathLst>
                <a:path extrusionOk="0" h="5" w="12">
                  <a:moveTo>
                    <a:pt x="1" y="4"/>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58" name="Google Shape;2958;p27"/>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59" name="Google Shape;2959;p27"/>
            <p:cNvSpPr/>
            <p:nvPr/>
          </p:nvSpPr>
          <p:spPr>
            <a:xfrm>
              <a:off x="2223208" y="1616811"/>
              <a:ext cx="163" cy="109"/>
            </a:xfrm>
            <a:custGeom>
              <a:rect b="b" l="l" r="r" t="t"/>
              <a:pathLst>
                <a:path extrusionOk="0" h="8" w="12">
                  <a:moveTo>
                    <a:pt x="1" y="8"/>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60" name="Google Shape;2960;p27"/>
            <p:cNvSpPr/>
            <p:nvPr/>
          </p:nvSpPr>
          <p:spPr>
            <a:xfrm>
              <a:off x="2276785" y="1611774"/>
              <a:ext cx="149" cy="14"/>
            </a:xfrm>
            <a:custGeom>
              <a:rect b="b" l="l" r="r" t="t"/>
              <a:pathLst>
                <a:path extrusionOk="0" h="1" w="11">
                  <a:moveTo>
                    <a:pt x="0"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61" name="Google Shape;2961;p27"/>
            <p:cNvSpPr/>
            <p:nvPr/>
          </p:nvSpPr>
          <p:spPr>
            <a:xfrm>
              <a:off x="2277016" y="1611774"/>
              <a:ext cx="204" cy="14"/>
            </a:xfrm>
            <a:custGeom>
              <a:rect b="b" l="l" r="r" t="t"/>
              <a:pathLst>
                <a:path extrusionOk="0" h="1" w="15">
                  <a:moveTo>
                    <a:pt x="1" y="1"/>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62" name="Google Shape;2962;p27"/>
            <p:cNvSpPr/>
            <p:nvPr/>
          </p:nvSpPr>
          <p:spPr>
            <a:xfrm>
              <a:off x="2263425" y="1618576"/>
              <a:ext cx="109" cy="54"/>
            </a:xfrm>
            <a:custGeom>
              <a:rect b="b" l="l" r="r" t="t"/>
              <a:pathLst>
                <a:path extrusionOk="0" h="4" w="8">
                  <a:moveTo>
                    <a:pt x="1" y="4"/>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63" name="Google Shape;2963;p27"/>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64" name="Google Shape;2964;p27"/>
            <p:cNvSpPr/>
            <p:nvPr/>
          </p:nvSpPr>
          <p:spPr>
            <a:xfrm>
              <a:off x="2256812" y="1617286"/>
              <a:ext cx="163" cy="68"/>
            </a:xfrm>
            <a:custGeom>
              <a:rect b="b" l="l" r="r" t="t"/>
              <a:pathLst>
                <a:path extrusionOk="0" h="5" w="12">
                  <a:moveTo>
                    <a:pt x="1" y="1"/>
                  </a:moveTo>
                  <a:lnTo>
                    <a:pt x="1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65" name="Google Shape;2965;p27"/>
            <p:cNvSpPr/>
            <p:nvPr/>
          </p:nvSpPr>
          <p:spPr>
            <a:xfrm>
              <a:off x="2222638" y="1617096"/>
              <a:ext cx="109" cy="68"/>
            </a:xfrm>
            <a:custGeom>
              <a:rect b="b" l="l" r="r" t="t"/>
              <a:pathLst>
                <a:path extrusionOk="0" h="5" w="8">
                  <a:moveTo>
                    <a:pt x="1" y="4"/>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66" name="Google Shape;2966;p27"/>
            <p:cNvSpPr/>
            <p:nvPr/>
          </p:nvSpPr>
          <p:spPr>
            <a:xfrm>
              <a:off x="2278305" y="1611489"/>
              <a:ext cx="339" cy="109"/>
            </a:xfrm>
            <a:custGeom>
              <a:rect b="b" l="l" r="r" t="t"/>
              <a:pathLst>
                <a:path extrusionOk="0" h="8" w="25">
                  <a:moveTo>
                    <a:pt x="0" y="8"/>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67" name="Google Shape;2967;p27"/>
            <p:cNvSpPr/>
            <p:nvPr/>
          </p:nvSpPr>
          <p:spPr>
            <a:xfrm>
              <a:off x="2277966" y="1611584"/>
              <a:ext cx="353" cy="68"/>
            </a:xfrm>
            <a:custGeom>
              <a:rect b="b" l="l" r="r" t="t"/>
              <a:pathLst>
                <a:path extrusionOk="0" h="5" w="26">
                  <a:moveTo>
                    <a:pt x="1" y="4"/>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68" name="Google Shape;2968;p27"/>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69" name="Google Shape;2969;p27"/>
            <p:cNvSpPr/>
            <p:nvPr/>
          </p:nvSpPr>
          <p:spPr>
            <a:xfrm>
              <a:off x="2277640" y="1611638"/>
              <a:ext cx="204" cy="54"/>
            </a:xfrm>
            <a:custGeom>
              <a:rect b="b" l="l" r="r" t="t"/>
              <a:pathLst>
                <a:path extrusionOk="0" h="4" w="15">
                  <a:moveTo>
                    <a:pt x="0" y="4"/>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70" name="Google Shape;2970;p27"/>
            <p:cNvSpPr/>
            <p:nvPr/>
          </p:nvSpPr>
          <p:spPr>
            <a:xfrm>
              <a:off x="2222353" y="1617191"/>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71" name="Google Shape;2971;p27"/>
            <p:cNvSpPr/>
            <p:nvPr/>
          </p:nvSpPr>
          <p:spPr>
            <a:xfrm>
              <a:off x="2221972" y="1617191"/>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72" name="Google Shape;2972;p27"/>
            <p:cNvSpPr/>
            <p:nvPr/>
          </p:nvSpPr>
          <p:spPr>
            <a:xfrm>
              <a:off x="2268272" y="1618332"/>
              <a:ext cx="299" cy="68"/>
            </a:xfrm>
            <a:custGeom>
              <a:rect b="b" l="l" r="r" t="t"/>
              <a:pathLst>
                <a:path extrusionOk="0" h="5" w="22">
                  <a:moveTo>
                    <a:pt x="1" y="1"/>
                  </a:moveTo>
                  <a:lnTo>
                    <a:pt x="22"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73" name="Google Shape;2973;p27"/>
            <p:cNvSpPr/>
            <p:nvPr/>
          </p:nvSpPr>
          <p:spPr>
            <a:xfrm>
              <a:off x="2267701" y="1618291"/>
              <a:ext cx="299" cy="14"/>
            </a:xfrm>
            <a:custGeom>
              <a:rect b="b" l="l" r="r" t="t"/>
              <a:pathLst>
                <a:path extrusionOk="0" h="1" w="22">
                  <a:moveTo>
                    <a:pt x="1" y="0"/>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74" name="Google Shape;2974;p27"/>
            <p:cNvSpPr/>
            <p:nvPr/>
          </p:nvSpPr>
          <p:spPr>
            <a:xfrm>
              <a:off x="2276024" y="1611869"/>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75" name="Google Shape;2975;p27"/>
            <p:cNvSpPr/>
            <p:nvPr/>
          </p:nvSpPr>
          <p:spPr>
            <a:xfrm>
              <a:off x="2278726" y="1611448"/>
              <a:ext cx="258" cy="54"/>
            </a:xfrm>
            <a:custGeom>
              <a:rect b="b" l="l" r="r" t="t"/>
              <a:pathLst>
                <a:path extrusionOk="0" h="4" w="19">
                  <a:moveTo>
                    <a:pt x="1" y="4"/>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76" name="Google Shape;2976;p27"/>
            <p:cNvSpPr/>
            <p:nvPr/>
          </p:nvSpPr>
          <p:spPr>
            <a:xfrm>
              <a:off x="2266520" y="1618196"/>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77" name="Google Shape;2977;p27"/>
            <p:cNvSpPr/>
            <p:nvPr/>
          </p:nvSpPr>
          <p:spPr>
            <a:xfrm>
              <a:off x="2267131" y="1618237"/>
              <a:ext cx="299" cy="14"/>
            </a:xfrm>
            <a:custGeom>
              <a:rect b="b" l="l" r="r" t="t"/>
              <a:pathLst>
                <a:path extrusionOk="0" h="1" w="22">
                  <a:moveTo>
                    <a:pt x="1" y="1"/>
                  </a:moveTo>
                  <a:lnTo>
                    <a:pt x="2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78" name="Google Shape;2978;p27"/>
            <p:cNvSpPr/>
            <p:nvPr/>
          </p:nvSpPr>
          <p:spPr>
            <a:xfrm>
              <a:off x="2269792" y="1618712"/>
              <a:ext cx="299" cy="163"/>
            </a:xfrm>
            <a:custGeom>
              <a:rect b="b" l="l" r="r" t="t"/>
              <a:pathLst>
                <a:path extrusionOk="0" h="12" w="22">
                  <a:moveTo>
                    <a:pt x="1" y="1"/>
                  </a:moveTo>
                  <a:lnTo>
                    <a:pt x="22"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79" name="Google Shape;2979;p27"/>
            <p:cNvSpPr/>
            <p:nvPr/>
          </p:nvSpPr>
          <p:spPr>
            <a:xfrm>
              <a:off x="2269317" y="1618576"/>
              <a:ext cx="299" cy="109"/>
            </a:xfrm>
            <a:custGeom>
              <a:rect b="b" l="l" r="r" t="t"/>
              <a:pathLst>
                <a:path extrusionOk="0" h="8" w="22">
                  <a:moveTo>
                    <a:pt x="1" y="0"/>
                  </a:moveTo>
                  <a:lnTo>
                    <a:pt x="22"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80" name="Google Shape;2980;p27"/>
            <p:cNvSpPr/>
            <p:nvPr/>
          </p:nvSpPr>
          <p:spPr>
            <a:xfrm>
              <a:off x="2263764" y="1618427"/>
              <a:ext cx="149" cy="68"/>
            </a:xfrm>
            <a:custGeom>
              <a:rect b="b" l="l" r="r" t="t"/>
              <a:pathLst>
                <a:path extrusionOk="0" h="5" w="11">
                  <a:moveTo>
                    <a:pt x="0" y="4"/>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81" name="Google Shape;2981;p27"/>
            <p:cNvSpPr/>
            <p:nvPr/>
          </p:nvSpPr>
          <p:spPr>
            <a:xfrm>
              <a:off x="2268801" y="1618427"/>
              <a:ext cx="299" cy="109"/>
            </a:xfrm>
            <a:custGeom>
              <a:rect b="b" l="l" r="r" t="t"/>
              <a:pathLst>
                <a:path extrusionOk="0" h="8" w="22">
                  <a:moveTo>
                    <a:pt x="0" y="1"/>
                  </a:moveTo>
                  <a:lnTo>
                    <a:pt x="2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82" name="Google Shape;2982;p27"/>
            <p:cNvSpPr/>
            <p:nvPr/>
          </p:nvSpPr>
          <p:spPr>
            <a:xfrm>
              <a:off x="2264565" y="1618332"/>
              <a:ext cx="204" cy="14"/>
            </a:xfrm>
            <a:custGeom>
              <a:rect b="b" l="l" r="r" t="t"/>
              <a:pathLst>
                <a:path extrusionOk="0" h="1" w="15">
                  <a:moveTo>
                    <a:pt x="1" y="1"/>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83" name="Google Shape;2983;p27"/>
            <p:cNvSpPr/>
            <p:nvPr/>
          </p:nvSpPr>
          <p:spPr>
            <a:xfrm>
              <a:off x="2276445" y="1611828"/>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84" name="Google Shape;2984;p27"/>
            <p:cNvSpPr/>
            <p:nvPr/>
          </p:nvSpPr>
          <p:spPr>
            <a:xfrm>
              <a:off x="2264144" y="1618386"/>
              <a:ext cx="204" cy="14"/>
            </a:xfrm>
            <a:custGeom>
              <a:rect b="b" l="l" r="r" t="t"/>
              <a:pathLst>
                <a:path extrusionOk="0" h="1" w="15">
                  <a:moveTo>
                    <a:pt x="0" y="0"/>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85" name="Google Shape;2985;p27"/>
            <p:cNvSpPr/>
            <p:nvPr/>
          </p:nvSpPr>
          <p:spPr>
            <a:xfrm>
              <a:off x="2265570" y="1618237"/>
              <a:ext cx="204" cy="14"/>
            </a:xfrm>
            <a:custGeom>
              <a:rect b="b" l="l" r="r" t="t"/>
              <a:pathLst>
                <a:path extrusionOk="0" h="1" w="15">
                  <a:moveTo>
                    <a:pt x="0" y="1"/>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86" name="Google Shape;2986;p27"/>
            <p:cNvSpPr/>
            <p:nvPr/>
          </p:nvSpPr>
          <p:spPr>
            <a:xfrm>
              <a:off x="2266086" y="1618196"/>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87" name="Google Shape;2987;p27"/>
            <p:cNvSpPr/>
            <p:nvPr/>
          </p:nvSpPr>
          <p:spPr>
            <a:xfrm>
              <a:off x="2276255" y="1611828"/>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88" name="Google Shape;2988;p27"/>
            <p:cNvSpPr/>
            <p:nvPr/>
          </p:nvSpPr>
          <p:spPr>
            <a:xfrm>
              <a:off x="2276119" y="1611869"/>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89" name="Google Shape;2989;p27"/>
            <p:cNvSpPr/>
            <p:nvPr/>
          </p:nvSpPr>
          <p:spPr>
            <a:xfrm>
              <a:off x="2265040" y="1618291"/>
              <a:ext cx="204" cy="14"/>
            </a:xfrm>
            <a:custGeom>
              <a:rect b="b" l="l" r="r" t="t"/>
              <a:pathLst>
                <a:path extrusionOk="0" h="1" w="15">
                  <a:moveTo>
                    <a:pt x="1" y="0"/>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90" name="Google Shape;2990;p27"/>
            <p:cNvSpPr/>
            <p:nvPr/>
          </p:nvSpPr>
          <p:spPr>
            <a:xfrm>
              <a:off x="2221307" y="1617191"/>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91" name="Google Shape;2991;p27"/>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92" name="Google Shape;2992;p27"/>
            <p:cNvSpPr/>
            <p:nvPr/>
          </p:nvSpPr>
          <p:spPr>
            <a:xfrm>
              <a:off x="2221687" y="1617191"/>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93" name="Google Shape;2993;p27"/>
            <p:cNvSpPr/>
            <p:nvPr/>
          </p:nvSpPr>
          <p:spPr>
            <a:xfrm>
              <a:off x="2279446" y="1611298"/>
              <a:ext cx="54" cy="14"/>
            </a:xfrm>
            <a:custGeom>
              <a:rect b="b" l="l" r="r" t="t"/>
              <a:pathLst>
                <a:path extrusionOk="0" h="1" w="4">
                  <a:moveTo>
                    <a:pt x="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94" name="Google Shape;2994;p27"/>
            <p:cNvSpPr/>
            <p:nvPr/>
          </p:nvSpPr>
          <p:spPr>
            <a:xfrm>
              <a:off x="2279107" y="1611353"/>
              <a:ext cx="258" cy="54"/>
            </a:xfrm>
            <a:custGeom>
              <a:rect b="b" l="l" r="r" t="t"/>
              <a:pathLst>
                <a:path extrusionOk="0" h="4" w="19">
                  <a:moveTo>
                    <a:pt x="1" y="4"/>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95" name="Google Shape;2995;p27"/>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96" name="Google Shape;2996;p27"/>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97" name="Google Shape;2997;p27"/>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98" name="Google Shape;2998;p27"/>
            <p:cNvSpPr/>
            <p:nvPr/>
          </p:nvSpPr>
          <p:spPr>
            <a:xfrm>
              <a:off x="2252820" y="1570607"/>
              <a:ext cx="163" cy="109"/>
            </a:xfrm>
            <a:custGeom>
              <a:rect b="b" l="l" r="r" t="t"/>
              <a:pathLst>
                <a:path extrusionOk="0" h="8" w="12">
                  <a:moveTo>
                    <a:pt x="1" y="8"/>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2999" name="Google Shape;2999;p27"/>
            <p:cNvSpPr/>
            <p:nvPr/>
          </p:nvSpPr>
          <p:spPr>
            <a:xfrm>
              <a:off x="2253445" y="1570322"/>
              <a:ext cx="109" cy="68"/>
            </a:xfrm>
            <a:custGeom>
              <a:rect b="b" l="l" r="r" t="t"/>
              <a:pathLst>
                <a:path extrusionOk="0" h="5" w="8">
                  <a:moveTo>
                    <a:pt x="0" y="4"/>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00" name="Google Shape;3000;p27"/>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01" name="Google Shape;3001;p27"/>
            <p:cNvSpPr/>
            <p:nvPr/>
          </p:nvSpPr>
          <p:spPr>
            <a:xfrm>
              <a:off x="2219786" y="1591095"/>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02" name="Google Shape;3002;p27"/>
            <p:cNvSpPr/>
            <p:nvPr/>
          </p:nvSpPr>
          <p:spPr>
            <a:xfrm>
              <a:off x="2220072" y="1591285"/>
              <a:ext cx="353" cy="258"/>
            </a:xfrm>
            <a:custGeom>
              <a:rect b="b" l="l" r="r" t="t"/>
              <a:pathLst>
                <a:path extrusionOk="0" h="19" w="26">
                  <a:moveTo>
                    <a:pt x="25" y="1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03" name="Google Shape;3003;p27"/>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04" name="Google Shape;3004;p27"/>
            <p:cNvSpPr/>
            <p:nvPr/>
          </p:nvSpPr>
          <p:spPr>
            <a:xfrm>
              <a:off x="2223547" y="1592901"/>
              <a:ext cx="339" cy="14"/>
            </a:xfrm>
            <a:custGeom>
              <a:rect b="b" l="l" r="r" t="t"/>
              <a:pathLst>
                <a:path extrusionOk="0" h="1" w="25">
                  <a:moveTo>
                    <a:pt x="0" y="1"/>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05" name="Google Shape;3005;p27"/>
            <p:cNvSpPr/>
            <p:nvPr/>
          </p:nvSpPr>
          <p:spPr>
            <a:xfrm>
              <a:off x="2222312" y="1592860"/>
              <a:ext cx="489" cy="14"/>
            </a:xfrm>
            <a:custGeom>
              <a:rect b="b" l="l" r="r" t="t"/>
              <a:pathLst>
                <a:path extrusionOk="0" h="1" w="36">
                  <a:moveTo>
                    <a:pt x="0" y="0"/>
                  </a:moveTo>
                  <a:lnTo>
                    <a:pt x="3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06" name="Google Shape;3006;p27"/>
            <p:cNvSpPr/>
            <p:nvPr/>
          </p:nvSpPr>
          <p:spPr>
            <a:xfrm>
              <a:off x="2224878" y="1592996"/>
              <a:ext cx="204" cy="14"/>
            </a:xfrm>
            <a:custGeom>
              <a:rect b="b" l="l" r="r" t="t"/>
              <a:pathLst>
                <a:path extrusionOk="0" h="1" w="15">
                  <a:moveTo>
                    <a:pt x="0" y="1"/>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07" name="Google Shape;3007;p27"/>
            <p:cNvSpPr/>
            <p:nvPr/>
          </p:nvSpPr>
          <p:spPr>
            <a:xfrm>
              <a:off x="2222923" y="1592860"/>
              <a:ext cx="394" cy="14"/>
            </a:xfrm>
            <a:custGeom>
              <a:rect b="b" l="l" r="r" t="t"/>
              <a:pathLst>
                <a:path extrusionOk="0" h="1" w="29">
                  <a:moveTo>
                    <a:pt x="1" y="0"/>
                  </a:moveTo>
                  <a:lnTo>
                    <a:pt x="2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08" name="Google Shape;3008;p27"/>
            <p:cNvSpPr/>
            <p:nvPr/>
          </p:nvSpPr>
          <p:spPr>
            <a:xfrm>
              <a:off x="2224023" y="1592955"/>
              <a:ext cx="299" cy="14"/>
            </a:xfrm>
            <a:custGeom>
              <a:rect b="b" l="l" r="r" t="t"/>
              <a:pathLst>
                <a:path extrusionOk="0" h="1" w="22">
                  <a:moveTo>
                    <a:pt x="0" y="0"/>
                  </a:moveTo>
                  <a:lnTo>
                    <a:pt x="2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09" name="Google Shape;3009;p27"/>
            <p:cNvSpPr/>
            <p:nvPr/>
          </p:nvSpPr>
          <p:spPr>
            <a:xfrm>
              <a:off x="2221592" y="1592806"/>
              <a:ext cx="584" cy="14"/>
            </a:xfrm>
            <a:custGeom>
              <a:rect b="b" l="l" r="r" t="t"/>
              <a:pathLst>
                <a:path extrusionOk="0" h="1" w="43">
                  <a:moveTo>
                    <a:pt x="1" y="1"/>
                  </a:moveTo>
                  <a:lnTo>
                    <a:pt x="43"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10" name="Google Shape;3010;p27"/>
            <p:cNvSpPr/>
            <p:nvPr/>
          </p:nvSpPr>
          <p:spPr>
            <a:xfrm>
              <a:off x="2224444" y="1592955"/>
              <a:ext cx="299" cy="14"/>
            </a:xfrm>
            <a:custGeom>
              <a:rect b="b" l="l" r="r" t="t"/>
              <a:pathLst>
                <a:path extrusionOk="0" h="1" w="22">
                  <a:moveTo>
                    <a:pt x="1" y="0"/>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11" name="Google Shape;3011;p27"/>
            <p:cNvSpPr/>
            <p:nvPr/>
          </p:nvSpPr>
          <p:spPr>
            <a:xfrm>
              <a:off x="2225204" y="1592996"/>
              <a:ext cx="204" cy="14"/>
            </a:xfrm>
            <a:custGeom>
              <a:rect b="b" l="l" r="r" t="t"/>
              <a:pathLst>
                <a:path extrusionOk="0" h="1" w="15">
                  <a:moveTo>
                    <a:pt x="1" y="1"/>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12" name="Google Shape;3012;p27"/>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13" name="Google Shape;3013;p27"/>
            <p:cNvSpPr/>
            <p:nvPr/>
          </p:nvSpPr>
          <p:spPr>
            <a:xfrm>
              <a:off x="2225489" y="1593050"/>
              <a:ext cx="163" cy="14"/>
            </a:xfrm>
            <a:custGeom>
              <a:rect b="b" l="l" r="r" t="t"/>
              <a:pathLst>
                <a:path extrusionOk="0" h="1" w="12">
                  <a:moveTo>
                    <a:pt x="1"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14" name="Google Shape;3014;p27"/>
            <p:cNvSpPr/>
            <p:nvPr/>
          </p:nvSpPr>
          <p:spPr>
            <a:xfrm>
              <a:off x="2226494" y="1593186"/>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15" name="Google Shape;3015;p27"/>
            <p:cNvSpPr/>
            <p:nvPr/>
          </p:nvSpPr>
          <p:spPr>
            <a:xfrm>
              <a:off x="2226439" y="1593186"/>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16" name="Google Shape;3016;p27"/>
            <p:cNvSpPr/>
            <p:nvPr/>
          </p:nvSpPr>
          <p:spPr>
            <a:xfrm>
              <a:off x="2226154" y="1593145"/>
              <a:ext cx="68" cy="14"/>
            </a:xfrm>
            <a:custGeom>
              <a:rect b="b" l="l" r="r" t="t"/>
              <a:pathLst>
                <a:path extrusionOk="0" h="1" w="5">
                  <a:moveTo>
                    <a:pt x="1"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17" name="Google Shape;3017;p27"/>
            <p:cNvSpPr/>
            <p:nvPr/>
          </p:nvSpPr>
          <p:spPr>
            <a:xfrm>
              <a:off x="2226304" y="159314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18" name="Google Shape;3018;p27"/>
            <p:cNvSpPr/>
            <p:nvPr/>
          </p:nvSpPr>
          <p:spPr>
            <a:xfrm>
              <a:off x="2225964" y="1593091"/>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19" name="Google Shape;3019;p27"/>
            <p:cNvSpPr/>
            <p:nvPr/>
          </p:nvSpPr>
          <p:spPr>
            <a:xfrm>
              <a:off x="2225774" y="1593091"/>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20" name="Google Shape;3020;p27"/>
            <p:cNvSpPr/>
            <p:nvPr/>
          </p:nvSpPr>
          <p:spPr>
            <a:xfrm>
              <a:off x="2240044" y="1575454"/>
              <a:ext cx="299" cy="204"/>
            </a:xfrm>
            <a:custGeom>
              <a:rect b="b" l="l" r="r" t="t"/>
              <a:pathLst>
                <a:path extrusionOk="0" h="15" w="22">
                  <a:moveTo>
                    <a:pt x="0" y="1"/>
                  </a:moveTo>
                  <a:lnTo>
                    <a:pt x="2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21" name="Google Shape;3021;p27"/>
            <p:cNvSpPr/>
            <p:nvPr/>
          </p:nvSpPr>
          <p:spPr>
            <a:xfrm>
              <a:off x="2206195" y="1570566"/>
              <a:ext cx="258" cy="109"/>
            </a:xfrm>
            <a:custGeom>
              <a:rect b="b" l="l" r="r" t="t"/>
              <a:pathLst>
                <a:path extrusionOk="0" h="8" w="19">
                  <a:moveTo>
                    <a:pt x="1" y="7"/>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22" name="Google Shape;3022;p27"/>
            <p:cNvSpPr/>
            <p:nvPr/>
          </p:nvSpPr>
          <p:spPr>
            <a:xfrm>
              <a:off x="2208151" y="1569806"/>
              <a:ext cx="204" cy="109"/>
            </a:xfrm>
            <a:custGeom>
              <a:rect b="b" l="l" r="r" t="t"/>
              <a:pathLst>
                <a:path extrusionOk="0" h="8" w="15">
                  <a:moveTo>
                    <a:pt x="0" y="7"/>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23" name="Google Shape;3023;p27"/>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24" name="Google Shape;3024;p27"/>
            <p:cNvSpPr/>
            <p:nvPr/>
          </p:nvSpPr>
          <p:spPr>
            <a:xfrm>
              <a:off x="2207526" y="1570091"/>
              <a:ext cx="258" cy="109"/>
            </a:xfrm>
            <a:custGeom>
              <a:rect b="b" l="l" r="r" t="t"/>
              <a:pathLst>
                <a:path extrusionOk="0" h="8" w="19">
                  <a:moveTo>
                    <a:pt x="1" y="7"/>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25" name="Google Shape;3025;p27"/>
            <p:cNvSpPr/>
            <p:nvPr/>
          </p:nvSpPr>
          <p:spPr>
            <a:xfrm>
              <a:off x="2240899" y="1576024"/>
              <a:ext cx="339" cy="204"/>
            </a:xfrm>
            <a:custGeom>
              <a:rect b="b" l="l" r="r" t="t"/>
              <a:pathLst>
                <a:path extrusionOk="0" h="15" w="25">
                  <a:moveTo>
                    <a:pt x="0" y="1"/>
                  </a:moveTo>
                  <a:lnTo>
                    <a:pt x="25"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26" name="Google Shape;3026;p27"/>
            <p:cNvSpPr/>
            <p:nvPr/>
          </p:nvSpPr>
          <p:spPr>
            <a:xfrm>
              <a:off x="2206915" y="1570322"/>
              <a:ext cx="244" cy="109"/>
            </a:xfrm>
            <a:custGeom>
              <a:rect b="b" l="l" r="r" t="t"/>
              <a:pathLst>
                <a:path extrusionOk="0" h="8" w="18">
                  <a:moveTo>
                    <a:pt x="0" y="8"/>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27" name="Google Shape;3027;p27"/>
            <p:cNvSpPr/>
            <p:nvPr/>
          </p:nvSpPr>
          <p:spPr>
            <a:xfrm>
              <a:off x="2241755" y="1576554"/>
              <a:ext cx="530" cy="299"/>
            </a:xfrm>
            <a:custGeom>
              <a:rect b="b" l="l" r="r" t="t"/>
              <a:pathLst>
                <a:path extrusionOk="0" h="22" w="39">
                  <a:moveTo>
                    <a:pt x="0" y="0"/>
                  </a:moveTo>
                  <a:lnTo>
                    <a:pt x="39"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28" name="Google Shape;3028;p27"/>
            <p:cNvSpPr/>
            <p:nvPr/>
          </p:nvSpPr>
          <p:spPr>
            <a:xfrm>
              <a:off x="2204539" y="1570946"/>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29" name="Google Shape;3029;p27"/>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30" name="Google Shape;3030;p27"/>
            <p:cNvSpPr/>
            <p:nvPr/>
          </p:nvSpPr>
          <p:spPr>
            <a:xfrm>
              <a:off x="2205394" y="1570756"/>
              <a:ext cx="244" cy="54"/>
            </a:xfrm>
            <a:custGeom>
              <a:rect b="b" l="l" r="r" t="t"/>
              <a:pathLst>
                <a:path extrusionOk="0" h="4" w="18">
                  <a:moveTo>
                    <a:pt x="0" y="4"/>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31" name="Google Shape;3031;p27"/>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32" name="Google Shape;3032;p27"/>
            <p:cNvSpPr/>
            <p:nvPr/>
          </p:nvSpPr>
          <p:spPr>
            <a:xfrm>
              <a:off x="2124445" y="1664672"/>
              <a:ext cx="149" cy="68"/>
            </a:xfrm>
            <a:custGeom>
              <a:rect b="b" l="l" r="r" t="t"/>
              <a:pathLst>
                <a:path extrusionOk="0" h="5" w="11">
                  <a:moveTo>
                    <a:pt x="11"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33" name="Google Shape;3033;p27"/>
            <p:cNvSpPr/>
            <p:nvPr/>
          </p:nvSpPr>
          <p:spPr>
            <a:xfrm>
              <a:off x="2126292" y="1664631"/>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34" name="Google Shape;3034;p27"/>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35" name="Google Shape;3035;p27"/>
            <p:cNvSpPr/>
            <p:nvPr/>
          </p:nvSpPr>
          <p:spPr>
            <a:xfrm>
              <a:off x="2125681" y="1664536"/>
              <a:ext cx="149" cy="14"/>
            </a:xfrm>
            <a:custGeom>
              <a:rect b="b" l="l" r="r" t="t"/>
              <a:pathLst>
                <a:path extrusionOk="0" h="1" w="11">
                  <a:moveTo>
                    <a:pt x="0"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36" name="Google Shape;3036;p27"/>
            <p:cNvSpPr/>
            <p:nvPr/>
          </p:nvSpPr>
          <p:spPr>
            <a:xfrm>
              <a:off x="2125206" y="1664536"/>
              <a:ext cx="204" cy="14"/>
            </a:xfrm>
            <a:custGeom>
              <a:rect b="b" l="l" r="r" t="t"/>
              <a:pathLst>
                <a:path extrusionOk="0" h="1" w="15">
                  <a:moveTo>
                    <a:pt x="0" y="0"/>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37" name="Google Shape;3037;p27"/>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38" name="Google Shape;3038;p27"/>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39" name="Google Shape;3039;p27"/>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40" name="Google Shape;3040;p27"/>
            <p:cNvSpPr/>
            <p:nvPr/>
          </p:nvSpPr>
          <p:spPr>
            <a:xfrm>
              <a:off x="2158620" y="1621427"/>
              <a:ext cx="14" cy="54"/>
            </a:xfrm>
            <a:custGeom>
              <a:rect b="b" l="l" r="r" t="t"/>
              <a:pathLst>
                <a:path extrusionOk="0" h="4" w="1">
                  <a:moveTo>
                    <a:pt x="0"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41" name="Google Shape;3041;p27"/>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42" name="Google Shape;3042;p27"/>
            <p:cNvSpPr/>
            <p:nvPr/>
          </p:nvSpPr>
          <p:spPr>
            <a:xfrm>
              <a:off x="2153433" y="1595847"/>
              <a:ext cx="14" cy="299"/>
            </a:xfrm>
            <a:custGeom>
              <a:rect b="b" l="l" r="r" t="t"/>
              <a:pathLst>
                <a:path extrusionOk="0" h="22" w="1">
                  <a:moveTo>
                    <a:pt x="1" y="22"/>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43" name="Google Shape;3043;p27"/>
            <p:cNvSpPr/>
            <p:nvPr/>
          </p:nvSpPr>
          <p:spPr>
            <a:xfrm>
              <a:off x="2158756" y="1621753"/>
              <a:ext cx="14" cy="109"/>
            </a:xfrm>
            <a:custGeom>
              <a:rect b="b" l="l" r="r" t="t"/>
              <a:pathLst>
                <a:path extrusionOk="0" h="8" w="1">
                  <a:moveTo>
                    <a:pt x="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44" name="Google Shape;3044;p27"/>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45" name="Google Shape;3045;p27"/>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46" name="Google Shape;3046;p27"/>
            <p:cNvSpPr/>
            <p:nvPr/>
          </p:nvSpPr>
          <p:spPr>
            <a:xfrm>
              <a:off x="2121445" y="1657027"/>
              <a:ext cx="204" cy="14"/>
            </a:xfrm>
            <a:custGeom>
              <a:rect b="b" l="l" r="r" t="t"/>
              <a:pathLst>
                <a:path extrusionOk="0" h="1" w="15">
                  <a:moveTo>
                    <a:pt x="1" y="0"/>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47" name="Google Shape;3047;p27"/>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48" name="Google Shape;3048;p27"/>
            <p:cNvSpPr/>
            <p:nvPr/>
          </p:nvSpPr>
          <p:spPr>
            <a:xfrm>
              <a:off x="2121159" y="1657027"/>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49" name="Google Shape;3049;p27"/>
            <p:cNvSpPr/>
            <p:nvPr/>
          </p:nvSpPr>
          <p:spPr>
            <a:xfrm>
              <a:off x="2122069" y="1657123"/>
              <a:ext cx="244" cy="109"/>
            </a:xfrm>
            <a:custGeom>
              <a:rect b="b" l="l" r="r" t="t"/>
              <a:pathLst>
                <a:path extrusionOk="0" h="8" w="18">
                  <a:moveTo>
                    <a:pt x="0" y="0"/>
                  </a:moveTo>
                  <a:lnTo>
                    <a:pt x="18"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50" name="Google Shape;3050;p27"/>
            <p:cNvSpPr/>
            <p:nvPr/>
          </p:nvSpPr>
          <p:spPr>
            <a:xfrm>
              <a:off x="2123020" y="1657598"/>
              <a:ext cx="149" cy="109"/>
            </a:xfrm>
            <a:custGeom>
              <a:rect b="b" l="l" r="r" t="t"/>
              <a:pathLst>
                <a:path extrusionOk="0" h="8" w="11">
                  <a:moveTo>
                    <a:pt x="0" y="0"/>
                  </a:moveTo>
                  <a:lnTo>
                    <a:pt x="1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51" name="Google Shape;3051;p27"/>
            <p:cNvSpPr/>
            <p:nvPr/>
          </p:nvSpPr>
          <p:spPr>
            <a:xfrm>
              <a:off x="2122680" y="1657408"/>
              <a:ext cx="204" cy="109"/>
            </a:xfrm>
            <a:custGeom>
              <a:rect b="b" l="l" r="r" t="t"/>
              <a:pathLst>
                <a:path extrusionOk="0" h="8" w="15">
                  <a:moveTo>
                    <a:pt x="1" y="0"/>
                  </a:moveTo>
                  <a:lnTo>
                    <a:pt x="15"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52" name="Google Shape;3052;p27"/>
            <p:cNvSpPr/>
            <p:nvPr/>
          </p:nvSpPr>
          <p:spPr>
            <a:xfrm>
              <a:off x="2122395" y="1657258"/>
              <a:ext cx="204" cy="109"/>
            </a:xfrm>
            <a:custGeom>
              <a:rect b="b" l="l" r="r" t="t"/>
              <a:pathLst>
                <a:path extrusionOk="0" h="8" w="15">
                  <a:moveTo>
                    <a:pt x="1" y="1"/>
                  </a:moveTo>
                  <a:lnTo>
                    <a:pt x="15"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53" name="Google Shape;3053;p27"/>
            <p:cNvSpPr/>
            <p:nvPr/>
          </p:nvSpPr>
          <p:spPr>
            <a:xfrm>
              <a:off x="2121730" y="1657068"/>
              <a:ext cx="258" cy="68"/>
            </a:xfrm>
            <a:custGeom>
              <a:rect b="b" l="l" r="r" t="t"/>
              <a:pathLst>
                <a:path extrusionOk="0" h="5" w="19">
                  <a:moveTo>
                    <a:pt x="1" y="1"/>
                  </a:moveTo>
                  <a:lnTo>
                    <a:pt x="1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54" name="Google Shape;3054;p27"/>
            <p:cNvSpPr/>
            <p:nvPr/>
          </p:nvSpPr>
          <p:spPr>
            <a:xfrm>
              <a:off x="2123305" y="1657788"/>
              <a:ext cx="434" cy="299"/>
            </a:xfrm>
            <a:custGeom>
              <a:rect b="b" l="l" r="r" t="t"/>
              <a:pathLst>
                <a:path extrusionOk="0" h="22" w="32">
                  <a:moveTo>
                    <a:pt x="0" y="0"/>
                  </a:moveTo>
                  <a:lnTo>
                    <a:pt x="32"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55" name="Google Shape;3055;p27"/>
            <p:cNvSpPr/>
            <p:nvPr/>
          </p:nvSpPr>
          <p:spPr>
            <a:xfrm>
              <a:off x="2146454" y="1643436"/>
              <a:ext cx="54" cy="14"/>
            </a:xfrm>
            <a:custGeom>
              <a:rect b="b" l="l" r="r" t="t"/>
              <a:pathLst>
                <a:path extrusionOk="0" h="1" w="4">
                  <a:moveTo>
                    <a:pt x="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56" name="Google Shape;3056;p27"/>
            <p:cNvSpPr/>
            <p:nvPr/>
          </p:nvSpPr>
          <p:spPr>
            <a:xfrm>
              <a:off x="2146780" y="1643667"/>
              <a:ext cx="109" cy="68"/>
            </a:xfrm>
            <a:custGeom>
              <a:rect b="b" l="l" r="r" t="t"/>
              <a:pathLst>
                <a:path extrusionOk="0" h="5" w="8">
                  <a:moveTo>
                    <a:pt x="8"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57" name="Google Shape;3057;p27"/>
            <p:cNvSpPr/>
            <p:nvPr/>
          </p:nvSpPr>
          <p:spPr>
            <a:xfrm>
              <a:off x="2150867" y="1646709"/>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58" name="Google Shape;3058;p27"/>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59" name="Google Shape;3059;p27"/>
            <p:cNvSpPr/>
            <p:nvPr/>
          </p:nvSpPr>
          <p:spPr>
            <a:xfrm>
              <a:off x="2150731" y="1646573"/>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60" name="Google Shape;3060;p27"/>
            <p:cNvSpPr/>
            <p:nvPr/>
          </p:nvSpPr>
          <p:spPr>
            <a:xfrm>
              <a:off x="2157859" y="1623993"/>
              <a:ext cx="54" cy="14"/>
            </a:xfrm>
            <a:custGeom>
              <a:rect b="b" l="l" r="r" t="t"/>
              <a:pathLst>
                <a:path extrusionOk="0" h="1" w="4">
                  <a:moveTo>
                    <a:pt x="0"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61" name="Google Shape;3061;p27"/>
            <p:cNvSpPr/>
            <p:nvPr/>
          </p:nvSpPr>
          <p:spPr>
            <a:xfrm>
              <a:off x="2158090" y="1624034"/>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62" name="Google Shape;3062;p27"/>
            <p:cNvSpPr/>
            <p:nvPr/>
          </p:nvSpPr>
          <p:spPr>
            <a:xfrm>
              <a:off x="2147310" y="1644047"/>
              <a:ext cx="54" cy="14"/>
            </a:xfrm>
            <a:custGeom>
              <a:rect b="b" l="l" r="r" t="t"/>
              <a:pathLst>
                <a:path extrusionOk="0" h="1" w="4">
                  <a:moveTo>
                    <a:pt x="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63" name="Google Shape;3063;p27"/>
            <p:cNvSpPr/>
            <p:nvPr/>
          </p:nvSpPr>
          <p:spPr>
            <a:xfrm>
              <a:off x="2147785" y="1644333"/>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64" name="Google Shape;3064;p27"/>
            <p:cNvSpPr/>
            <p:nvPr/>
          </p:nvSpPr>
          <p:spPr>
            <a:xfrm>
              <a:off x="2145409" y="1642717"/>
              <a:ext cx="299" cy="204"/>
            </a:xfrm>
            <a:custGeom>
              <a:rect b="b" l="l" r="r" t="t"/>
              <a:pathLst>
                <a:path extrusionOk="0" h="15" w="22">
                  <a:moveTo>
                    <a:pt x="21" y="1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65" name="Google Shape;3065;p27"/>
            <p:cNvSpPr/>
            <p:nvPr/>
          </p:nvSpPr>
          <p:spPr>
            <a:xfrm>
              <a:off x="2145069" y="1642486"/>
              <a:ext cx="299" cy="204"/>
            </a:xfrm>
            <a:custGeom>
              <a:rect b="b" l="l" r="r" t="t"/>
              <a:pathLst>
                <a:path extrusionOk="0" h="15" w="22">
                  <a:moveTo>
                    <a:pt x="22" y="1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66" name="Google Shape;3066;p27"/>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67" name="Google Shape;3067;p27"/>
            <p:cNvSpPr/>
            <p:nvPr/>
          </p:nvSpPr>
          <p:spPr>
            <a:xfrm>
              <a:off x="2150921" y="1646763"/>
              <a:ext cx="14" cy="14"/>
            </a:xfrm>
            <a:custGeom>
              <a:rect b="b" l="l" r="r" t="t"/>
              <a:pathLst>
                <a:path extrusionOk="0" h="1" w="1">
                  <a:moveTo>
                    <a:pt x="0"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68" name="Google Shape;3068;p27"/>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69" name="Google Shape;3069;p27"/>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70" name="Google Shape;3070;p27"/>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71" name="Google Shape;3071;p27"/>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72" name="Google Shape;3072;p27"/>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73" name="Google Shape;3073;p27"/>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74" name="Google Shape;3074;p27"/>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75" name="Google Shape;3075;p27"/>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76" name="Google Shape;3076;p27"/>
            <p:cNvSpPr/>
            <p:nvPr/>
          </p:nvSpPr>
          <p:spPr>
            <a:xfrm>
              <a:off x="2095593" y="1634068"/>
              <a:ext cx="54" cy="109"/>
            </a:xfrm>
            <a:custGeom>
              <a:rect b="b" l="l" r="r" t="t"/>
              <a:pathLst>
                <a:path extrusionOk="0" h="8" w="4">
                  <a:moveTo>
                    <a:pt x="0" y="0"/>
                  </a:moveTo>
                  <a:lnTo>
                    <a:pt x="4"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77" name="Google Shape;3077;p27"/>
            <p:cNvSpPr/>
            <p:nvPr/>
          </p:nvSpPr>
          <p:spPr>
            <a:xfrm>
              <a:off x="2095308" y="1633688"/>
              <a:ext cx="244" cy="299"/>
            </a:xfrm>
            <a:custGeom>
              <a:rect b="b" l="l" r="r" t="t"/>
              <a:pathLst>
                <a:path extrusionOk="0" h="22" w="18">
                  <a:moveTo>
                    <a:pt x="0" y="0"/>
                  </a:moveTo>
                  <a:lnTo>
                    <a:pt x="18"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78" name="Google Shape;3078;p27"/>
            <p:cNvSpPr/>
            <p:nvPr/>
          </p:nvSpPr>
          <p:spPr>
            <a:xfrm>
              <a:off x="2095159" y="1633443"/>
              <a:ext cx="14" cy="68"/>
            </a:xfrm>
            <a:custGeom>
              <a:rect b="b" l="l" r="r" t="t"/>
              <a:pathLst>
                <a:path extrusionOk="0" h="5" w="1">
                  <a:moveTo>
                    <a:pt x="1"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79" name="Google Shape;3079;p27"/>
            <p:cNvSpPr/>
            <p:nvPr/>
          </p:nvSpPr>
          <p:spPr>
            <a:xfrm>
              <a:off x="2097345" y="1638969"/>
              <a:ext cx="14" cy="109"/>
            </a:xfrm>
            <a:custGeom>
              <a:rect b="b" l="l" r="r" t="t"/>
              <a:pathLst>
                <a:path extrusionOk="0" h="8" w="1">
                  <a:moveTo>
                    <a:pt x="1"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80" name="Google Shape;3080;p27"/>
            <p:cNvSpPr/>
            <p:nvPr/>
          </p:nvSpPr>
          <p:spPr>
            <a:xfrm>
              <a:off x="2096163" y="1635059"/>
              <a:ext cx="109" cy="163"/>
            </a:xfrm>
            <a:custGeom>
              <a:rect b="b" l="l" r="r" t="t"/>
              <a:pathLst>
                <a:path extrusionOk="0" h="12" w="8">
                  <a:moveTo>
                    <a:pt x="0" y="1"/>
                  </a:moveTo>
                  <a:lnTo>
                    <a:pt x="7"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81" name="Google Shape;3081;p27"/>
            <p:cNvSpPr/>
            <p:nvPr/>
          </p:nvSpPr>
          <p:spPr>
            <a:xfrm>
              <a:off x="2096014" y="1634774"/>
              <a:ext cx="109" cy="163"/>
            </a:xfrm>
            <a:custGeom>
              <a:rect b="b" l="l" r="r" t="t"/>
              <a:pathLst>
                <a:path extrusionOk="0" h="12" w="8">
                  <a:moveTo>
                    <a:pt x="1" y="1"/>
                  </a:moveTo>
                  <a:lnTo>
                    <a:pt x="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82" name="Google Shape;3082;p27"/>
            <p:cNvSpPr/>
            <p:nvPr/>
          </p:nvSpPr>
          <p:spPr>
            <a:xfrm>
              <a:off x="2097249" y="1638345"/>
              <a:ext cx="68" cy="163"/>
            </a:xfrm>
            <a:custGeom>
              <a:rect b="b" l="l" r="r" t="t"/>
              <a:pathLst>
                <a:path extrusionOk="0" h="12" w="5">
                  <a:moveTo>
                    <a:pt x="1" y="1"/>
                  </a:moveTo>
                  <a:lnTo>
                    <a:pt x="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83" name="Google Shape;3083;p27"/>
            <p:cNvSpPr/>
            <p:nvPr/>
          </p:nvSpPr>
          <p:spPr>
            <a:xfrm>
              <a:off x="2097059" y="1637299"/>
              <a:ext cx="14" cy="204"/>
            </a:xfrm>
            <a:custGeom>
              <a:rect b="b" l="l" r="r" t="t"/>
              <a:pathLst>
                <a:path extrusionOk="0" h="15" w="1">
                  <a:moveTo>
                    <a:pt x="1" y="0"/>
                  </a:move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84" name="Google Shape;3084;p27"/>
            <p:cNvSpPr/>
            <p:nvPr/>
          </p:nvSpPr>
          <p:spPr>
            <a:xfrm>
              <a:off x="2096774" y="1636444"/>
              <a:ext cx="68" cy="149"/>
            </a:xfrm>
            <a:custGeom>
              <a:rect b="b" l="l" r="r" t="t"/>
              <a:pathLst>
                <a:path extrusionOk="0" h="11" w="5">
                  <a:moveTo>
                    <a:pt x="1" y="0"/>
                  </a:moveTo>
                  <a:lnTo>
                    <a:pt x="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85" name="Google Shape;3085;p27"/>
            <p:cNvSpPr/>
            <p:nvPr/>
          </p:nvSpPr>
          <p:spPr>
            <a:xfrm>
              <a:off x="2096639" y="1636009"/>
              <a:ext cx="54" cy="204"/>
            </a:xfrm>
            <a:custGeom>
              <a:rect b="b" l="l" r="r" t="t"/>
              <a:pathLst>
                <a:path extrusionOk="0" h="15" w="4">
                  <a:moveTo>
                    <a:pt x="0" y="1"/>
                  </a:moveTo>
                  <a:lnTo>
                    <a:pt x="4"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86" name="Google Shape;3086;p27"/>
            <p:cNvSpPr/>
            <p:nvPr/>
          </p:nvSpPr>
          <p:spPr>
            <a:xfrm>
              <a:off x="2097154" y="1637775"/>
              <a:ext cx="68" cy="204"/>
            </a:xfrm>
            <a:custGeom>
              <a:rect b="b" l="l" r="r" t="t"/>
              <a:pathLst>
                <a:path extrusionOk="0" h="15" w="5">
                  <a:moveTo>
                    <a:pt x="1" y="1"/>
                  </a:moveTo>
                  <a:lnTo>
                    <a:pt x="4"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87" name="Google Shape;3087;p27"/>
            <p:cNvSpPr/>
            <p:nvPr/>
          </p:nvSpPr>
          <p:spPr>
            <a:xfrm>
              <a:off x="2096924" y="1636824"/>
              <a:ext cx="54" cy="204"/>
            </a:xfrm>
            <a:custGeom>
              <a:rect b="b" l="l" r="r" t="t"/>
              <a:pathLst>
                <a:path extrusionOk="0" h="15" w="4">
                  <a:moveTo>
                    <a:pt x="0" y="0"/>
                  </a:moveTo>
                  <a:lnTo>
                    <a:pt x="4"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88" name="Google Shape;3088;p27"/>
            <p:cNvSpPr/>
            <p:nvPr/>
          </p:nvSpPr>
          <p:spPr>
            <a:xfrm>
              <a:off x="2096353" y="1635344"/>
              <a:ext cx="54" cy="163"/>
            </a:xfrm>
            <a:custGeom>
              <a:rect b="b" l="l" r="r" t="t"/>
              <a:pathLst>
                <a:path extrusionOk="0" h="12" w="4">
                  <a:moveTo>
                    <a:pt x="0" y="1"/>
                  </a:moveTo>
                  <a:lnTo>
                    <a:pt x="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89" name="Google Shape;3089;p27"/>
            <p:cNvSpPr/>
            <p:nvPr/>
          </p:nvSpPr>
          <p:spPr>
            <a:xfrm>
              <a:off x="2096489" y="1635724"/>
              <a:ext cx="68" cy="163"/>
            </a:xfrm>
            <a:custGeom>
              <a:rect b="b" l="l" r="r" t="t"/>
              <a:pathLst>
                <a:path extrusionOk="0" h="12" w="5">
                  <a:moveTo>
                    <a:pt x="1" y="1"/>
                  </a:moveTo>
                  <a:lnTo>
                    <a:pt x="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90" name="Google Shape;3090;p27"/>
            <p:cNvSpPr/>
            <p:nvPr/>
          </p:nvSpPr>
          <p:spPr>
            <a:xfrm>
              <a:off x="2095878" y="1634543"/>
              <a:ext cx="54" cy="109"/>
            </a:xfrm>
            <a:custGeom>
              <a:rect b="b" l="l" r="r" t="t"/>
              <a:pathLst>
                <a:path extrusionOk="0" h="8" w="4">
                  <a:moveTo>
                    <a:pt x="0" y="0"/>
                  </a:moveTo>
                  <a:lnTo>
                    <a:pt x="4"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91" name="Google Shape;3091;p27"/>
            <p:cNvSpPr/>
            <p:nvPr/>
          </p:nvSpPr>
          <p:spPr>
            <a:xfrm>
              <a:off x="2095729" y="1634299"/>
              <a:ext cx="68" cy="109"/>
            </a:xfrm>
            <a:custGeom>
              <a:rect b="b" l="l" r="r" t="t"/>
              <a:pathLst>
                <a:path extrusionOk="0" h="8" w="5">
                  <a:moveTo>
                    <a:pt x="1" y="1"/>
                  </a:moveTo>
                  <a:lnTo>
                    <a:pt x="4"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92" name="Google Shape;3092;p27"/>
            <p:cNvSpPr/>
            <p:nvPr/>
          </p:nvSpPr>
          <p:spPr>
            <a:xfrm>
              <a:off x="2095254" y="1632968"/>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93" name="Google Shape;3093;p27"/>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94" name="Google Shape;3094;p27"/>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95" name="Google Shape;3095;p27"/>
            <p:cNvSpPr/>
            <p:nvPr/>
          </p:nvSpPr>
          <p:spPr>
            <a:xfrm>
              <a:off x="2095064" y="1633308"/>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96" name="Google Shape;3096;p27"/>
            <p:cNvSpPr/>
            <p:nvPr/>
          </p:nvSpPr>
          <p:spPr>
            <a:xfrm>
              <a:off x="2109944" y="1656498"/>
              <a:ext cx="149" cy="14"/>
            </a:xfrm>
            <a:custGeom>
              <a:rect b="b" l="l" r="r" t="t"/>
              <a:pathLst>
                <a:path extrusionOk="0" h="1" w="11">
                  <a:moveTo>
                    <a:pt x="0"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97" name="Google Shape;3097;p27"/>
            <p:cNvSpPr/>
            <p:nvPr/>
          </p:nvSpPr>
          <p:spPr>
            <a:xfrm>
              <a:off x="2110555" y="1656362"/>
              <a:ext cx="68" cy="14"/>
            </a:xfrm>
            <a:custGeom>
              <a:rect b="b" l="l" r="r" t="t"/>
              <a:pathLst>
                <a:path extrusionOk="0" h="1" w="5">
                  <a:moveTo>
                    <a:pt x="1"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98" name="Google Shape;3098;p27"/>
            <p:cNvSpPr/>
            <p:nvPr/>
          </p:nvSpPr>
          <p:spPr>
            <a:xfrm>
              <a:off x="2118118" y="1656647"/>
              <a:ext cx="869" cy="394"/>
            </a:xfrm>
            <a:custGeom>
              <a:rect b="b" l="l" r="r" t="t"/>
              <a:pathLst>
                <a:path extrusionOk="0" h="29" w="64">
                  <a:moveTo>
                    <a:pt x="1" y="0"/>
                  </a:moveTo>
                  <a:lnTo>
                    <a:pt x="64" y="2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099" name="Google Shape;3099;p27"/>
            <p:cNvSpPr/>
            <p:nvPr/>
          </p:nvSpPr>
          <p:spPr>
            <a:xfrm>
              <a:off x="2109374" y="1656552"/>
              <a:ext cx="244" cy="14"/>
            </a:xfrm>
            <a:custGeom>
              <a:rect b="b" l="l" r="r" t="t"/>
              <a:pathLst>
                <a:path extrusionOk="0" h="1" w="18">
                  <a:moveTo>
                    <a:pt x="0" y="0"/>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00" name="Google Shape;3100;p27"/>
            <p:cNvSpPr/>
            <p:nvPr/>
          </p:nvSpPr>
          <p:spPr>
            <a:xfrm>
              <a:off x="2110325" y="1656403"/>
              <a:ext cx="109" cy="14"/>
            </a:xfrm>
            <a:custGeom>
              <a:rect b="b" l="l" r="r" t="t"/>
              <a:pathLst>
                <a:path extrusionOk="0" h="1" w="8">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01" name="Google Shape;3101;p27"/>
            <p:cNvSpPr/>
            <p:nvPr/>
          </p:nvSpPr>
          <p:spPr>
            <a:xfrm>
              <a:off x="2117222" y="1656308"/>
              <a:ext cx="774" cy="299"/>
            </a:xfrm>
            <a:custGeom>
              <a:rect b="b" l="l" r="r" t="t"/>
              <a:pathLst>
                <a:path extrusionOk="0" h="22" w="57">
                  <a:moveTo>
                    <a:pt x="0" y="1"/>
                  </a:moveTo>
                  <a:lnTo>
                    <a:pt x="56"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02" name="Google Shape;3102;p27"/>
            <p:cNvSpPr/>
            <p:nvPr/>
          </p:nvSpPr>
          <p:spPr>
            <a:xfrm>
              <a:off x="2110650" y="1656308"/>
              <a:ext cx="68" cy="14"/>
            </a:xfrm>
            <a:custGeom>
              <a:rect b="b" l="l" r="r" t="t"/>
              <a:pathLst>
                <a:path extrusionOk="0" h="1" w="5">
                  <a:moveTo>
                    <a:pt x="1"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03" name="Google Shape;3103;p27"/>
            <p:cNvSpPr/>
            <p:nvPr/>
          </p:nvSpPr>
          <p:spPr>
            <a:xfrm>
              <a:off x="2110135" y="1656457"/>
              <a:ext cx="149" cy="14"/>
            </a:xfrm>
            <a:custGeom>
              <a:rect b="b" l="l" r="r" t="t"/>
              <a:pathLst>
                <a:path extrusionOk="0" h="1" w="11">
                  <a:moveTo>
                    <a:pt x="0"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04" name="Google Shape;3104;p27"/>
            <p:cNvSpPr/>
            <p:nvPr/>
          </p:nvSpPr>
          <p:spPr>
            <a:xfrm>
              <a:off x="2119069" y="1657123"/>
              <a:ext cx="964" cy="434"/>
            </a:xfrm>
            <a:custGeom>
              <a:rect b="b" l="l" r="r" t="t"/>
              <a:pathLst>
                <a:path extrusionOk="0" h="32" w="71">
                  <a:moveTo>
                    <a:pt x="1" y="0"/>
                  </a:moveTo>
                  <a:lnTo>
                    <a:pt x="71"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05" name="Google Shape;3105;p27"/>
            <p:cNvSpPr/>
            <p:nvPr/>
          </p:nvSpPr>
          <p:spPr>
            <a:xfrm>
              <a:off x="2108994" y="1656593"/>
              <a:ext cx="339" cy="14"/>
            </a:xfrm>
            <a:custGeom>
              <a:rect b="b" l="l" r="r" t="t"/>
              <a:pathLst>
                <a:path extrusionOk="0" h="1" w="25">
                  <a:moveTo>
                    <a:pt x="0" y="1"/>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06" name="Google Shape;3106;p27"/>
            <p:cNvSpPr/>
            <p:nvPr/>
          </p:nvSpPr>
          <p:spPr>
            <a:xfrm>
              <a:off x="2109659" y="1656498"/>
              <a:ext cx="204" cy="14"/>
            </a:xfrm>
            <a:custGeom>
              <a:rect b="b" l="l" r="r" t="t"/>
              <a:pathLst>
                <a:path extrusionOk="0" h="1" w="15">
                  <a:moveTo>
                    <a:pt x="0" y="1"/>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07" name="Google Shape;3107;p27"/>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08" name="Google Shape;3108;p27"/>
            <p:cNvSpPr/>
            <p:nvPr/>
          </p:nvSpPr>
          <p:spPr>
            <a:xfrm>
              <a:off x="2106428" y="1656552"/>
              <a:ext cx="584" cy="14"/>
            </a:xfrm>
            <a:custGeom>
              <a:rect b="b" l="l" r="r" t="t"/>
              <a:pathLst>
                <a:path extrusionOk="0" h="1" w="43">
                  <a:moveTo>
                    <a:pt x="0" y="0"/>
                  </a:moveTo>
                  <a:lnTo>
                    <a:pt x="4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09" name="Google Shape;3109;p27"/>
            <p:cNvSpPr/>
            <p:nvPr/>
          </p:nvSpPr>
          <p:spPr>
            <a:xfrm>
              <a:off x="2105898" y="1656498"/>
              <a:ext cx="299" cy="14"/>
            </a:xfrm>
            <a:custGeom>
              <a:rect b="b" l="l" r="r" t="t"/>
              <a:pathLst>
                <a:path extrusionOk="0" h="1" w="22">
                  <a:moveTo>
                    <a:pt x="22" y="1"/>
                  </a:moveTo>
                  <a:lnTo>
                    <a:pt x="1" y="1"/>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10" name="Google Shape;3110;p27"/>
            <p:cNvSpPr/>
            <p:nvPr/>
          </p:nvSpPr>
          <p:spPr>
            <a:xfrm>
              <a:off x="2110460" y="1656403"/>
              <a:ext cx="68" cy="14"/>
            </a:xfrm>
            <a:custGeom>
              <a:rect b="b" l="l" r="r" t="t"/>
              <a:pathLst>
                <a:path extrusionOk="0" h="1" w="5">
                  <a:moveTo>
                    <a:pt x="1"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11" name="Google Shape;3111;p27"/>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12" name="Google Shape;3112;p27"/>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13" name="Google Shape;3113;p27"/>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14" name="Google Shape;3114;p27"/>
            <p:cNvSpPr/>
            <p:nvPr/>
          </p:nvSpPr>
          <p:spPr>
            <a:xfrm>
              <a:off x="2303017" y="1816074"/>
              <a:ext cx="394" cy="1059"/>
            </a:xfrm>
            <a:custGeom>
              <a:rect b="b" l="l" r="r" t="t"/>
              <a:pathLst>
                <a:path extrusionOk="0" h="78" w="29">
                  <a:moveTo>
                    <a:pt x="29" y="0"/>
                  </a:moveTo>
                  <a:lnTo>
                    <a:pt x="1" y="7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15" name="Google Shape;3115;p27"/>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16" name="Google Shape;3116;p27"/>
            <p:cNvSpPr/>
            <p:nvPr/>
          </p:nvSpPr>
          <p:spPr>
            <a:xfrm>
              <a:off x="2312765" y="1818355"/>
              <a:ext cx="434" cy="204"/>
            </a:xfrm>
            <a:custGeom>
              <a:rect b="b" l="l" r="r" t="t"/>
              <a:pathLst>
                <a:path extrusionOk="0" h="15" w="32">
                  <a:moveTo>
                    <a:pt x="32" y="0"/>
                  </a:moveTo>
                  <a:lnTo>
                    <a:pt x="0"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17" name="Google Shape;3117;p27"/>
            <p:cNvSpPr/>
            <p:nvPr/>
          </p:nvSpPr>
          <p:spPr>
            <a:xfrm>
              <a:off x="2311530" y="1818776"/>
              <a:ext cx="434" cy="109"/>
            </a:xfrm>
            <a:custGeom>
              <a:rect b="b" l="l" r="r" t="t"/>
              <a:pathLst>
                <a:path extrusionOk="0" h="8" w="32">
                  <a:moveTo>
                    <a:pt x="32"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18" name="Google Shape;3118;p27"/>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19" name="Google Shape;3119;p27"/>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20" name="Google Shape;3120;p27"/>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21" name="Google Shape;3121;p27"/>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22" name="Google Shape;3122;p27"/>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23" name="Google Shape;3123;p27"/>
            <p:cNvSpPr/>
            <p:nvPr/>
          </p:nvSpPr>
          <p:spPr>
            <a:xfrm>
              <a:off x="2312141" y="1818586"/>
              <a:ext cx="448" cy="163"/>
            </a:xfrm>
            <a:custGeom>
              <a:rect b="b" l="l" r="r" t="t"/>
              <a:pathLst>
                <a:path extrusionOk="0" h="12" w="33">
                  <a:moveTo>
                    <a:pt x="32"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24" name="Google Shape;3124;p27"/>
            <p:cNvSpPr/>
            <p:nvPr/>
          </p:nvSpPr>
          <p:spPr>
            <a:xfrm>
              <a:off x="2305447" y="1817120"/>
              <a:ext cx="204" cy="109"/>
            </a:xfrm>
            <a:custGeom>
              <a:rect b="b" l="l" r="r" t="t"/>
              <a:pathLst>
                <a:path extrusionOk="0" h="8" w="15">
                  <a:moveTo>
                    <a:pt x="14"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25" name="Google Shape;3125;p27"/>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26" name="Google Shape;3126;p27"/>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27" name="Google Shape;3127;p27"/>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28" name="Google Shape;3128;p27"/>
            <p:cNvSpPr/>
            <p:nvPr/>
          </p:nvSpPr>
          <p:spPr>
            <a:xfrm>
              <a:off x="2453550" y="1892787"/>
              <a:ext cx="109" cy="68"/>
            </a:xfrm>
            <a:custGeom>
              <a:rect b="b" l="l" r="r" t="t"/>
              <a:pathLst>
                <a:path extrusionOk="0" h="5" w="8">
                  <a:moveTo>
                    <a:pt x="8"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29" name="Google Shape;3129;p27"/>
            <p:cNvSpPr/>
            <p:nvPr/>
          </p:nvSpPr>
          <p:spPr>
            <a:xfrm>
              <a:off x="2455791" y="1870737"/>
              <a:ext cx="68" cy="14"/>
            </a:xfrm>
            <a:custGeom>
              <a:rect b="b" l="l" r="r" t="t"/>
              <a:pathLst>
                <a:path extrusionOk="0" h="1" w="5">
                  <a:moveTo>
                    <a:pt x="1"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30" name="Google Shape;3130;p27"/>
            <p:cNvSpPr/>
            <p:nvPr/>
          </p:nvSpPr>
          <p:spPr>
            <a:xfrm>
              <a:off x="2453414" y="1892882"/>
              <a:ext cx="54" cy="14"/>
            </a:xfrm>
            <a:custGeom>
              <a:rect b="b" l="l" r="r" t="t"/>
              <a:pathLst>
                <a:path extrusionOk="0" h="1" w="4">
                  <a:moveTo>
                    <a:pt x="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31" name="Google Shape;3131;p27"/>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32" name="Google Shape;3132;p27"/>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33" name="Google Shape;3133;p27"/>
            <p:cNvSpPr/>
            <p:nvPr/>
          </p:nvSpPr>
          <p:spPr>
            <a:xfrm>
              <a:off x="2425553" y="1855571"/>
              <a:ext cx="353" cy="14"/>
            </a:xfrm>
            <a:custGeom>
              <a:rect b="b" l="l" r="r" t="t"/>
              <a:pathLst>
                <a:path extrusionOk="0" h="1" w="26">
                  <a:moveTo>
                    <a:pt x="25"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34" name="Google Shape;3134;p27"/>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35" name="Google Shape;3135;p27"/>
            <p:cNvSpPr/>
            <p:nvPr/>
          </p:nvSpPr>
          <p:spPr>
            <a:xfrm>
              <a:off x="2422037" y="1852761"/>
              <a:ext cx="109" cy="204"/>
            </a:xfrm>
            <a:custGeom>
              <a:rect b="b" l="l" r="r" t="t"/>
              <a:pathLst>
                <a:path extrusionOk="0" h="15" w="8">
                  <a:moveTo>
                    <a:pt x="1" y="1"/>
                  </a:moveTo>
                  <a:lnTo>
                    <a:pt x="8" y="15"/>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36" name="Google Shape;3136;p27"/>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37" name="Google Shape;3137;p27"/>
            <p:cNvSpPr/>
            <p:nvPr/>
          </p:nvSpPr>
          <p:spPr>
            <a:xfrm>
              <a:off x="2425988" y="185561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38" name="Google Shape;3138;p27"/>
            <p:cNvSpPr/>
            <p:nvPr/>
          </p:nvSpPr>
          <p:spPr>
            <a:xfrm>
              <a:off x="2424508" y="1855286"/>
              <a:ext cx="353" cy="109"/>
            </a:xfrm>
            <a:custGeom>
              <a:rect b="b" l="l" r="r" t="t"/>
              <a:pathLst>
                <a:path extrusionOk="0" h="8" w="26">
                  <a:moveTo>
                    <a:pt x="25"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39" name="Google Shape;3139;p27"/>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40" name="Google Shape;3140;p27"/>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41" name="Google Shape;3141;p27"/>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42" name="Google Shape;3142;p27"/>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43" name="Google Shape;3143;p27"/>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44" name="Google Shape;3144;p27"/>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45" name="Google Shape;3145;p27"/>
            <p:cNvSpPr/>
            <p:nvPr/>
          </p:nvSpPr>
          <p:spPr>
            <a:xfrm>
              <a:off x="2435682" y="1868117"/>
              <a:ext cx="258" cy="163"/>
            </a:xfrm>
            <a:custGeom>
              <a:rect b="b" l="l" r="r" t="t"/>
              <a:pathLst>
                <a:path extrusionOk="0" h="12" w="19">
                  <a:moveTo>
                    <a:pt x="18"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46" name="Google Shape;3146;p27"/>
            <p:cNvSpPr/>
            <p:nvPr/>
          </p:nvSpPr>
          <p:spPr>
            <a:xfrm>
              <a:off x="2432695" y="1865035"/>
              <a:ext cx="204" cy="299"/>
            </a:xfrm>
            <a:custGeom>
              <a:rect b="b" l="l" r="r" t="t"/>
              <a:pathLst>
                <a:path extrusionOk="0" h="22" w="15">
                  <a:moveTo>
                    <a:pt x="14" y="2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47" name="Google Shape;3147;p27"/>
            <p:cNvSpPr/>
            <p:nvPr/>
          </p:nvSpPr>
          <p:spPr>
            <a:xfrm>
              <a:off x="2435397" y="1867886"/>
              <a:ext cx="204" cy="149"/>
            </a:xfrm>
            <a:custGeom>
              <a:rect b="b" l="l" r="r" t="t"/>
              <a:pathLst>
                <a:path extrusionOk="0" h="11" w="15">
                  <a:moveTo>
                    <a:pt x="15"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48" name="Google Shape;3148;p27"/>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49" name="Google Shape;3149;p27"/>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50" name="Google Shape;3150;p27"/>
            <p:cNvSpPr/>
            <p:nvPr/>
          </p:nvSpPr>
          <p:spPr>
            <a:xfrm>
              <a:off x="2432315" y="1864505"/>
              <a:ext cx="244" cy="353"/>
            </a:xfrm>
            <a:custGeom>
              <a:rect b="b" l="l" r="r" t="t"/>
              <a:pathLst>
                <a:path extrusionOk="0" h="26" w="18">
                  <a:moveTo>
                    <a:pt x="18" y="2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51" name="Google Shape;3151;p27"/>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52" name="Google Shape;3152;p27"/>
            <p:cNvSpPr/>
            <p:nvPr/>
          </p:nvSpPr>
          <p:spPr>
            <a:xfrm>
              <a:off x="2435071" y="1867601"/>
              <a:ext cx="204" cy="204"/>
            </a:xfrm>
            <a:custGeom>
              <a:rect b="b" l="l" r="r" t="t"/>
              <a:pathLst>
                <a:path extrusionOk="0" h="15" w="15">
                  <a:moveTo>
                    <a:pt x="14"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53" name="Google Shape;3153;p27"/>
            <p:cNvSpPr/>
            <p:nvPr/>
          </p:nvSpPr>
          <p:spPr>
            <a:xfrm>
              <a:off x="2433021" y="1865551"/>
              <a:ext cx="258" cy="299"/>
            </a:xfrm>
            <a:custGeom>
              <a:rect b="b" l="l" r="r" t="t"/>
              <a:pathLst>
                <a:path extrusionOk="0" h="22" w="19">
                  <a:moveTo>
                    <a:pt x="18" y="22"/>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54" name="Google Shape;3154;p27"/>
            <p:cNvSpPr/>
            <p:nvPr/>
          </p:nvSpPr>
          <p:spPr>
            <a:xfrm>
              <a:off x="2434732" y="1867316"/>
              <a:ext cx="204" cy="204"/>
            </a:xfrm>
            <a:custGeom>
              <a:rect b="b" l="l" r="r" t="t"/>
              <a:pathLst>
                <a:path extrusionOk="0" h="15" w="15">
                  <a:moveTo>
                    <a:pt x="15" y="1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55" name="Google Shape;3155;p27"/>
            <p:cNvSpPr/>
            <p:nvPr/>
          </p:nvSpPr>
          <p:spPr>
            <a:xfrm>
              <a:off x="2433456" y="1865985"/>
              <a:ext cx="299" cy="339"/>
            </a:xfrm>
            <a:custGeom>
              <a:rect b="b" l="l" r="r" t="t"/>
              <a:pathLst>
                <a:path extrusionOk="0" h="25" w="22">
                  <a:moveTo>
                    <a:pt x="21" y="25"/>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56" name="Google Shape;3156;p27"/>
            <p:cNvSpPr/>
            <p:nvPr/>
          </p:nvSpPr>
          <p:spPr>
            <a:xfrm>
              <a:off x="2434352" y="1866936"/>
              <a:ext cx="258" cy="244"/>
            </a:xfrm>
            <a:custGeom>
              <a:rect b="b" l="l" r="r" t="t"/>
              <a:pathLst>
                <a:path extrusionOk="0" h="18" w="19">
                  <a:moveTo>
                    <a:pt x="18" y="18"/>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57" name="Google Shape;3157;p27"/>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58" name="Google Shape;3158;p27"/>
            <p:cNvSpPr/>
            <p:nvPr/>
          </p:nvSpPr>
          <p:spPr>
            <a:xfrm>
              <a:off x="2433836" y="1866460"/>
              <a:ext cx="394" cy="394"/>
            </a:xfrm>
            <a:custGeom>
              <a:rect b="b" l="l" r="r" t="t"/>
              <a:pathLst>
                <a:path extrusionOk="0" h="29" w="29">
                  <a:moveTo>
                    <a:pt x="28" y="28"/>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59" name="Google Shape;3159;p27"/>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60" name="Google Shape;3160;p27"/>
            <p:cNvSpPr/>
            <p:nvPr/>
          </p:nvSpPr>
          <p:spPr>
            <a:xfrm>
              <a:off x="2452274" y="1864560"/>
              <a:ext cx="2295" cy="5811"/>
            </a:xfrm>
            <a:custGeom>
              <a:rect b="b" l="l" r="r" t="t"/>
              <a:pathLst>
                <a:path extrusionOk="0" h="428" w="169">
                  <a:moveTo>
                    <a:pt x="0" y="427"/>
                  </a:moveTo>
                  <a:lnTo>
                    <a:pt x="16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61" name="Google Shape;3161;p27"/>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62" name="Google Shape;3162;p27"/>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63" name="Google Shape;3163;p27"/>
            <p:cNvSpPr/>
            <p:nvPr/>
          </p:nvSpPr>
          <p:spPr>
            <a:xfrm>
              <a:off x="2791942" y="2002154"/>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64" name="Google Shape;3164;p27"/>
            <p:cNvSpPr/>
            <p:nvPr/>
          </p:nvSpPr>
          <p:spPr>
            <a:xfrm>
              <a:off x="2790367" y="2002059"/>
              <a:ext cx="299" cy="68"/>
            </a:xfrm>
            <a:custGeom>
              <a:rect b="b" l="l" r="r" t="t"/>
              <a:pathLst>
                <a:path extrusionOk="0" h="5" w="22">
                  <a:moveTo>
                    <a:pt x="1" y="1"/>
                  </a:moveTo>
                  <a:lnTo>
                    <a:pt x="22"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65" name="Google Shape;3165;p27"/>
            <p:cNvSpPr/>
            <p:nvPr/>
          </p:nvSpPr>
          <p:spPr>
            <a:xfrm>
              <a:off x="2792458" y="2002154"/>
              <a:ext cx="394" cy="14"/>
            </a:xfrm>
            <a:custGeom>
              <a:rect b="b" l="l" r="r" t="t"/>
              <a:pathLst>
                <a:path extrusionOk="0" h="1" w="29">
                  <a:moveTo>
                    <a:pt x="1" y="1"/>
                  </a:moveTo>
                  <a:lnTo>
                    <a:pt x="2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66" name="Google Shape;3166;p27"/>
            <p:cNvSpPr/>
            <p:nvPr/>
          </p:nvSpPr>
          <p:spPr>
            <a:xfrm>
              <a:off x="2790843" y="2002113"/>
              <a:ext cx="394" cy="14"/>
            </a:xfrm>
            <a:custGeom>
              <a:rect b="b" l="l" r="r" t="t"/>
              <a:pathLst>
                <a:path extrusionOk="0" h="1" w="29">
                  <a:moveTo>
                    <a:pt x="1" y="0"/>
                  </a:moveTo>
                  <a:lnTo>
                    <a:pt x="2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67" name="Google Shape;3167;p27"/>
            <p:cNvSpPr/>
            <p:nvPr/>
          </p:nvSpPr>
          <p:spPr>
            <a:xfrm>
              <a:off x="2793463" y="2002059"/>
              <a:ext cx="353" cy="14"/>
            </a:xfrm>
            <a:custGeom>
              <a:rect b="b" l="l" r="r" t="t"/>
              <a:pathLst>
                <a:path extrusionOk="0" h="1" w="26">
                  <a:moveTo>
                    <a:pt x="1" y="1"/>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68" name="Google Shape;3168;p27"/>
            <p:cNvSpPr/>
            <p:nvPr/>
          </p:nvSpPr>
          <p:spPr>
            <a:xfrm>
              <a:off x="2792947" y="2002113"/>
              <a:ext cx="380" cy="14"/>
            </a:xfrm>
            <a:custGeom>
              <a:rect b="b" l="l" r="r" t="t"/>
              <a:pathLst>
                <a:path extrusionOk="0" h="1" w="28">
                  <a:moveTo>
                    <a:pt x="0" y="0"/>
                  </a:moveTo>
                  <a:lnTo>
                    <a:pt x="2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69" name="Google Shape;3169;p27"/>
            <p:cNvSpPr/>
            <p:nvPr/>
          </p:nvSpPr>
          <p:spPr>
            <a:xfrm>
              <a:off x="2793938" y="2002018"/>
              <a:ext cx="299" cy="14"/>
            </a:xfrm>
            <a:custGeom>
              <a:rect b="b" l="l" r="r" t="t"/>
              <a:pathLst>
                <a:path extrusionOk="0" h="1" w="22">
                  <a:moveTo>
                    <a:pt x="1" y="0"/>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70" name="Google Shape;3170;p27"/>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71" name="Google Shape;3171;p27"/>
            <p:cNvSpPr/>
            <p:nvPr/>
          </p:nvSpPr>
          <p:spPr>
            <a:xfrm>
              <a:off x="2783524" y="1996546"/>
              <a:ext cx="394" cy="68"/>
            </a:xfrm>
            <a:custGeom>
              <a:rect b="b" l="l" r="r" t="t"/>
              <a:pathLst>
                <a:path extrusionOk="0" h="5" w="29">
                  <a:moveTo>
                    <a:pt x="1" y="1"/>
                  </a:moveTo>
                  <a:lnTo>
                    <a:pt x="29"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72" name="Google Shape;3172;p27"/>
            <p:cNvSpPr/>
            <p:nvPr/>
          </p:nvSpPr>
          <p:spPr>
            <a:xfrm>
              <a:off x="2782343" y="1996506"/>
              <a:ext cx="244" cy="14"/>
            </a:xfrm>
            <a:custGeom>
              <a:rect b="b" l="l" r="r" t="t"/>
              <a:pathLst>
                <a:path extrusionOk="0" h="1" w="18">
                  <a:moveTo>
                    <a:pt x="0" y="0"/>
                  </a:moveTo>
                  <a:lnTo>
                    <a:pt x="0" y="0"/>
                  </a:ln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73" name="Google Shape;3173;p27"/>
            <p:cNvSpPr/>
            <p:nvPr/>
          </p:nvSpPr>
          <p:spPr>
            <a:xfrm>
              <a:off x="2789471" y="2001869"/>
              <a:ext cx="299" cy="109"/>
            </a:xfrm>
            <a:custGeom>
              <a:rect b="b" l="l" r="r" t="t"/>
              <a:pathLst>
                <a:path extrusionOk="0" h="8" w="22">
                  <a:moveTo>
                    <a:pt x="0" y="1"/>
                  </a:moveTo>
                  <a:lnTo>
                    <a:pt x="2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74" name="Google Shape;3174;p27"/>
            <p:cNvSpPr/>
            <p:nvPr/>
          </p:nvSpPr>
          <p:spPr>
            <a:xfrm>
              <a:off x="2789091" y="2001733"/>
              <a:ext cx="244" cy="109"/>
            </a:xfrm>
            <a:custGeom>
              <a:rect b="b" l="l" r="r" t="t"/>
              <a:pathLst>
                <a:path extrusionOk="0" h="8" w="18">
                  <a:moveTo>
                    <a:pt x="0" y="0"/>
                  </a:moveTo>
                  <a:lnTo>
                    <a:pt x="18"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75" name="Google Shape;3175;p27"/>
            <p:cNvSpPr/>
            <p:nvPr/>
          </p:nvSpPr>
          <p:spPr>
            <a:xfrm>
              <a:off x="2789892" y="2001964"/>
              <a:ext cx="299" cy="109"/>
            </a:xfrm>
            <a:custGeom>
              <a:rect b="b" l="l" r="r" t="t"/>
              <a:pathLst>
                <a:path extrusionOk="0" h="8" w="22">
                  <a:moveTo>
                    <a:pt x="1" y="1"/>
                  </a:moveTo>
                  <a:lnTo>
                    <a:pt x="22"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76" name="Google Shape;3176;p27"/>
            <p:cNvSpPr/>
            <p:nvPr/>
          </p:nvSpPr>
          <p:spPr>
            <a:xfrm>
              <a:off x="2794943" y="2001869"/>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77" name="Google Shape;3177;p27"/>
            <p:cNvSpPr/>
            <p:nvPr/>
          </p:nvSpPr>
          <p:spPr>
            <a:xfrm>
              <a:off x="2796083" y="2000253"/>
              <a:ext cx="54" cy="204"/>
            </a:xfrm>
            <a:custGeom>
              <a:rect b="b" l="l" r="r" t="t"/>
              <a:pathLst>
                <a:path extrusionOk="0" h="15" w="4">
                  <a:moveTo>
                    <a:pt x="0" y="15"/>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78" name="Google Shape;3178;p27"/>
            <p:cNvSpPr/>
            <p:nvPr/>
          </p:nvSpPr>
          <p:spPr>
            <a:xfrm>
              <a:off x="2791847" y="2002154"/>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79" name="Google Shape;3179;p27"/>
            <p:cNvSpPr/>
            <p:nvPr/>
          </p:nvSpPr>
          <p:spPr>
            <a:xfrm>
              <a:off x="2794563" y="2001923"/>
              <a:ext cx="204" cy="54"/>
            </a:xfrm>
            <a:custGeom>
              <a:rect b="b" l="l" r="r" t="t"/>
              <a:pathLst>
                <a:path extrusionOk="0" h="4" w="15">
                  <a:moveTo>
                    <a:pt x="0" y="4"/>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80" name="Google Shape;3180;p27"/>
            <p:cNvSpPr/>
            <p:nvPr/>
          </p:nvSpPr>
          <p:spPr>
            <a:xfrm>
              <a:off x="2794794" y="2001923"/>
              <a:ext cx="163" cy="14"/>
            </a:xfrm>
            <a:custGeom>
              <a:rect b="b" l="l" r="r" t="t"/>
              <a:pathLst>
                <a:path extrusionOk="0" h="1" w="12">
                  <a:moveTo>
                    <a:pt x="1"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81" name="Google Shape;3181;p27"/>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82" name="Google Shape;3182;p27"/>
            <p:cNvSpPr/>
            <p:nvPr/>
          </p:nvSpPr>
          <p:spPr>
            <a:xfrm>
              <a:off x="2796749" y="1999167"/>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83" name="Google Shape;3183;p27"/>
            <p:cNvSpPr/>
            <p:nvPr/>
          </p:nvSpPr>
          <p:spPr>
            <a:xfrm>
              <a:off x="2796559" y="1999208"/>
              <a:ext cx="149" cy="163"/>
            </a:xfrm>
            <a:custGeom>
              <a:rect b="b" l="l" r="r" t="t"/>
              <a:pathLst>
                <a:path extrusionOk="0" h="12" w="11">
                  <a:moveTo>
                    <a:pt x="0" y="1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84" name="Google Shape;3184;p27"/>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85" name="Google Shape;3185;p27"/>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86" name="Google Shape;3186;p27"/>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87" name="Google Shape;3187;p27"/>
            <p:cNvSpPr/>
            <p:nvPr/>
          </p:nvSpPr>
          <p:spPr>
            <a:xfrm>
              <a:off x="2794223" y="2001964"/>
              <a:ext cx="299" cy="68"/>
            </a:xfrm>
            <a:custGeom>
              <a:rect b="b" l="l" r="r" t="t"/>
              <a:pathLst>
                <a:path extrusionOk="0" h="5" w="22">
                  <a:moveTo>
                    <a:pt x="1" y="4"/>
                  </a:moveTo>
                  <a:lnTo>
                    <a:pt x="2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88" name="Google Shape;3188;p27"/>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89" name="Google Shape;3189;p27"/>
            <p:cNvSpPr/>
            <p:nvPr/>
          </p:nvSpPr>
          <p:spPr>
            <a:xfrm>
              <a:off x="2888668" y="2013192"/>
              <a:ext cx="204" cy="244"/>
            </a:xfrm>
            <a:custGeom>
              <a:rect b="b" l="l" r="r" t="t"/>
              <a:pathLst>
                <a:path extrusionOk="0" h="18" w="15">
                  <a:moveTo>
                    <a:pt x="15" y="18"/>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90" name="Google Shape;3190;p27"/>
            <p:cNvSpPr/>
            <p:nvPr/>
          </p:nvSpPr>
          <p:spPr>
            <a:xfrm>
              <a:off x="2888913" y="2013478"/>
              <a:ext cx="109" cy="204"/>
            </a:xfrm>
            <a:custGeom>
              <a:rect b="b" l="l" r="r" t="t"/>
              <a:pathLst>
                <a:path extrusionOk="0" h="15" w="8">
                  <a:moveTo>
                    <a:pt x="7"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91" name="Google Shape;3191;p27"/>
            <p:cNvSpPr/>
            <p:nvPr/>
          </p:nvSpPr>
          <p:spPr>
            <a:xfrm>
              <a:off x="2888438" y="2012907"/>
              <a:ext cx="149" cy="204"/>
            </a:xfrm>
            <a:custGeom>
              <a:rect b="b" l="l" r="r" t="t"/>
              <a:pathLst>
                <a:path extrusionOk="0" h="15" w="11">
                  <a:moveTo>
                    <a:pt x="11"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92" name="Google Shape;3192;p27"/>
            <p:cNvSpPr/>
            <p:nvPr/>
          </p:nvSpPr>
          <p:spPr>
            <a:xfrm>
              <a:off x="2889049" y="2013708"/>
              <a:ext cx="163" cy="163"/>
            </a:xfrm>
            <a:custGeom>
              <a:rect b="b" l="l" r="r" t="t"/>
              <a:pathLst>
                <a:path extrusionOk="0" h="12" w="12">
                  <a:moveTo>
                    <a:pt x="1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93" name="Google Shape;3193;p27"/>
            <p:cNvSpPr/>
            <p:nvPr/>
          </p:nvSpPr>
          <p:spPr>
            <a:xfrm>
              <a:off x="2887582" y="2011577"/>
              <a:ext cx="299" cy="434"/>
            </a:xfrm>
            <a:custGeom>
              <a:rect b="b" l="l" r="r" t="t"/>
              <a:pathLst>
                <a:path extrusionOk="0" h="32" w="22">
                  <a:moveTo>
                    <a:pt x="0" y="0"/>
                  </a:moveTo>
                  <a:lnTo>
                    <a:pt x="21"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94" name="Google Shape;3194;p27"/>
            <p:cNvSpPr/>
            <p:nvPr/>
          </p:nvSpPr>
          <p:spPr>
            <a:xfrm>
              <a:off x="2888247" y="2012568"/>
              <a:ext cx="149" cy="204"/>
            </a:xfrm>
            <a:custGeom>
              <a:rect b="b" l="l" r="r" t="t"/>
              <a:pathLst>
                <a:path extrusionOk="0" h="15" w="11">
                  <a:moveTo>
                    <a:pt x="11" y="1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95" name="Google Shape;3195;p27"/>
            <p:cNvSpPr/>
            <p:nvPr/>
          </p:nvSpPr>
          <p:spPr>
            <a:xfrm>
              <a:off x="2889239" y="2013898"/>
              <a:ext cx="109" cy="109"/>
            </a:xfrm>
            <a:custGeom>
              <a:rect b="b" l="l" r="r" t="t"/>
              <a:pathLst>
                <a:path extrusionOk="0" h="8" w="8">
                  <a:moveTo>
                    <a:pt x="8"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96" name="Google Shape;3196;p27"/>
            <p:cNvSpPr/>
            <p:nvPr/>
          </p:nvSpPr>
          <p:spPr>
            <a:xfrm>
              <a:off x="2887908" y="2012093"/>
              <a:ext cx="204" cy="353"/>
            </a:xfrm>
            <a:custGeom>
              <a:rect b="b" l="l" r="r" t="t"/>
              <a:pathLst>
                <a:path extrusionOk="0" h="26" w="15">
                  <a:moveTo>
                    <a:pt x="15" y="2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97" name="Google Shape;3197;p27"/>
            <p:cNvSpPr/>
            <p:nvPr/>
          </p:nvSpPr>
          <p:spPr>
            <a:xfrm>
              <a:off x="2889334" y="2014048"/>
              <a:ext cx="163" cy="109"/>
            </a:xfrm>
            <a:custGeom>
              <a:rect b="b" l="l" r="r" t="t"/>
              <a:pathLst>
                <a:path extrusionOk="0" h="8" w="12">
                  <a:moveTo>
                    <a:pt x="11"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98" name="Google Shape;3198;p27"/>
            <p:cNvSpPr/>
            <p:nvPr/>
          </p:nvSpPr>
          <p:spPr>
            <a:xfrm>
              <a:off x="2893801" y="2010246"/>
              <a:ext cx="14" cy="54"/>
            </a:xfrm>
            <a:custGeom>
              <a:rect b="b" l="l" r="r" t="t"/>
              <a:pathLst>
                <a:path extrusionOk="0" h="4" w="1">
                  <a:moveTo>
                    <a:pt x="1" y="0"/>
                  </a:moveTo>
                  <a:lnTo>
                    <a:pt x="1" y="0"/>
                  </a:ln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199" name="Google Shape;3199;p27"/>
            <p:cNvSpPr/>
            <p:nvPr/>
          </p:nvSpPr>
          <p:spPr>
            <a:xfrm>
              <a:off x="2889483" y="2014143"/>
              <a:ext cx="54" cy="54"/>
            </a:xfrm>
            <a:custGeom>
              <a:rect b="b" l="l" r="r" t="t"/>
              <a:pathLst>
                <a:path extrusionOk="0" h="4" w="4">
                  <a:moveTo>
                    <a:pt x="4"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00" name="Google Shape;3200;p27"/>
            <p:cNvSpPr/>
            <p:nvPr/>
          </p:nvSpPr>
          <p:spPr>
            <a:xfrm>
              <a:off x="2889578" y="2014238"/>
              <a:ext cx="54" cy="14"/>
            </a:xfrm>
            <a:custGeom>
              <a:rect b="b" l="l" r="r" t="t"/>
              <a:pathLst>
                <a:path extrusionOk="0" h="1" w="4">
                  <a:moveTo>
                    <a:pt x="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01" name="Google Shape;3201;p27"/>
            <p:cNvSpPr/>
            <p:nvPr/>
          </p:nvSpPr>
          <p:spPr>
            <a:xfrm>
              <a:off x="2889619" y="2014279"/>
              <a:ext cx="68" cy="14"/>
            </a:xfrm>
            <a:custGeom>
              <a:rect b="b" l="l" r="r" t="t"/>
              <a:pathLst>
                <a:path extrusionOk="0" h="1" w="5">
                  <a:moveTo>
                    <a:pt x="4"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02" name="Google Shape;3202;p27"/>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03" name="Google Shape;3203;p27"/>
            <p:cNvSpPr/>
            <p:nvPr/>
          </p:nvSpPr>
          <p:spPr>
            <a:xfrm>
              <a:off x="2893950" y="2010952"/>
              <a:ext cx="54" cy="299"/>
            </a:xfrm>
            <a:custGeom>
              <a:rect b="b" l="l" r="r" t="t"/>
              <a:pathLst>
                <a:path extrusionOk="0" h="22" w="4">
                  <a:moveTo>
                    <a:pt x="0" y="1"/>
                  </a:moveTo>
                  <a:lnTo>
                    <a:pt x="4"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04" name="Google Shape;3204;p27"/>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05" name="Google Shape;3205;p27"/>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06" name="Google Shape;3206;p27"/>
            <p:cNvSpPr/>
            <p:nvPr/>
          </p:nvSpPr>
          <p:spPr>
            <a:xfrm>
              <a:off x="2889714" y="2014333"/>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07" name="Google Shape;3207;p27"/>
            <p:cNvSpPr/>
            <p:nvPr/>
          </p:nvSpPr>
          <p:spPr>
            <a:xfrm>
              <a:off x="2893855" y="2010477"/>
              <a:ext cx="54" cy="353"/>
            </a:xfrm>
            <a:custGeom>
              <a:rect b="b" l="l" r="r" t="t"/>
              <a:pathLst>
                <a:path extrusionOk="0" h="26" w="4">
                  <a:moveTo>
                    <a:pt x="0" y="1"/>
                  </a:moveTo>
                  <a:lnTo>
                    <a:pt x="4"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08" name="Google Shape;3208;p27"/>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09" name="Google Shape;3209;p27"/>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10" name="Google Shape;3210;p27"/>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11" name="Google Shape;3211;p27"/>
            <p:cNvSpPr/>
            <p:nvPr/>
          </p:nvSpPr>
          <p:spPr>
            <a:xfrm>
              <a:off x="2333674" y="1784181"/>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12" name="Google Shape;3212;p27"/>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13" name="Google Shape;3213;p27"/>
            <p:cNvSpPr/>
            <p:nvPr/>
          </p:nvSpPr>
          <p:spPr>
            <a:xfrm>
              <a:off x="2334530" y="1788403"/>
              <a:ext cx="204" cy="828"/>
            </a:xfrm>
            <a:custGeom>
              <a:rect b="b" l="l" r="r" t="t"/>
              <a:pathLst>
                <a:path extrusionOk="0" h="61" w="15">
                  <a:moveTo>
                    <a:pt x="1" y="1"/>
                  </a:moveTo>
                  <a:lnTo>
                    <a:pt x="15" y="6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14" name="Google Shape;3214;p27"/>
            <p:cNvSpPr/>
            <p:nvPr/>
          </p:nvSpPr>
          <p:spPr>
            <a:xfrm>
              <a:off x="2334340" y="1787697"/>
              <a:ext cx="204" cy="720"/>
            </a:xfrm>
            <a:custGeom>
              <a:rect b="b" l="l" r="r" t="t"/>
              <a:pathLst>
                <a:path extrusionOk="0" h="53" w="15">
                  <a:moveTo>
                    <a:pt x="1" y="0"/>
                  </a:moveTo>
                  <a:lnTo>
                    <a:pt x="15" y="53"/>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15" name="Google Shape;3215;p27"/>
            <p:cNvSpPr/>
            <p:nvPr/>
          </p:nvSpPr>
          <p:spPr>
            <a:xfrm>
              <a:off x="2333770" y="1785036"/>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16" name="Google Shape;3216;p27"/>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17" name="Google Shape;3217;p27"/>
            <p:cNvSpPr/>
            <p:nvPr/>
          </p:nvSpPr>
          <p:spPr>
            <a:xfrm>
              <a:off x="2333865" y="1785742"/>
              <a:ext cx="14" cy="109"/>
            </a:xfrm>
            <a:custGeom>
              <a:rect b="b" l="l" r="r" t="t"/>
              <a:pathLst>
                <a:path extrusionOk="0" h="8" w="1">
                  <a:moveTo>
                    <a:pt x="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18" name="Google Shape;3218;p27"/>
            <p:cNvSpPr/>
            <p:nvPr/>
          </p:nvSpPr>
          <p:spPr>
            <a:xfrm>
              <a:off x="2334055" y="1786462"/>
              <a:ext cx="14" cy="109"/>
            </a:xfrm>
            <a:custGeom>
              <a:rect b="b" l="l" r="r" t="t"/>
              <a:pathLst>
                <a:path extrusionOk="0" h="8" w="1">
                  <a:moveTo>
                    <a:pt x="1"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19" name="Google Shape;3219;p27"/>
            <p:cNvSpPr/>
            <p:nvPr/>
          </p:nvSpPr>
          <p:spPr>
            <a:xfrm>
              <a:off x="2333674" y="1784181"/>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20" name="Google Shape;3220;p27"/>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21" name="Google Shape;3221;p27"/>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22" name="Google Shape;3222;p27"/>
            <p:cNvSpPr/>
            <p:nvPr/>
          </p:nvSpPr>
          <p:spPr>
            <a:xfrm>
              <a:off x="2337666" y="1793631"/>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23" name="Google Shape;3223;p27"/>
            <p:cNvSpPr/>
            <p:nvPr/>
          </p:nvSpPr>
          <p:spPr>
            <a:xfrm>
              <a:off x="2338046" y="1793590"/>
              <a:ext cx="679" cy="14"/>
            </a:xfrm>
            <a:custGeom>
              <a:rect b="b" l="l" r="r" t="t"/>
              <a:pathLst>
                <a:path extrusionOk="0" h="1" w="50">
                  <a:moveTo>
                    <a:pt x="1" y="0"/>
                  </a:moveTo>
                  <a:lnTo>
                    <a:pt x="5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24" name="Google Shape;3224;p27"/>
            <p:cNvSpPr/>
            <p:nvPr/>
          </p:nvSpPr>
          <p:spPr>
            <a:xfrm>
              <a:off x="2342663" y="1794255"/>
              <a:ext cx="353" cy="204"/>
            </a:xfrm>
            <a:custGeom>
              <a:rect b="b" l="l" r="r" t="t"/>
              <a:pathLst>
                <a:path extrusionOk="0" h="15" w="26">
                  <a:moveTo>
                    <a:pt x="1" y="0"/>
                  </a:moveTo>
                  <a:lnTo>
                    <a:pt x="25"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25" name="Google Shape;3225;p27"/>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26" name="Google Shape;3226;p27"/>
            <p:cNvSpPr/>
            <p:nvPr/>
          </p:nvSpPr>
          <p:spPr>
            <a:xfrm>
              <a:off x="2343192" y="1794540"/>
              <a:ext cx="109" cy="54"/>
            </a:xfrm>
            <a:custGeom>
              <a:rect b="b" l="l" r="r" t="t"/>
              <a:pathLst>
                <a:path extrusionOk="0" h="4" w="8">
                  <a:moveTo>
                    <a:pt x="0" y="0"/>
                  </a:moveTo>
                  <a:lnTo>
                    <a:pt x="7"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27" name="Google Shape;3227;p27"/>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28" name="Google Shape;3228;p27"/>
            <p:cNvSpPr/>
            <p:nvPr/>
          </p:nvSpPr>
          <p:spPr>
            <a:xfrm>
              <a:off x="2382309" y="181835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29" name="Google Shape;3229;p27"/>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30" name="Google Shape;3230;p27"/>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31" name="Google Shape;3231;p27"/>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32" name="Google Shape;3232;p27"/>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33" name="Google Shape;3233;p27"/>
            <p:cNvSpPr/>
            <p:nvPr/>
          </p:nvSpPr>
          <p:spPr>
            <a:xfrm>
              <a:off x="2397991" y="1811743"/>
              <a:ext cx="204" cy="14"/>
            </a:xfrm>
            <a:custGeom>
              <a:rect b="b" l="l" r="r" t="t"/>
              <a:pathLst>
                <a:path extrusionOk="0" h="1" w="15">
                  <a:moveTo>
                    <a:pt x="0" y="1"/>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34" name="Google Shape;3234;p27"/>
            <p:cNvSpPr/>
            <p:nvPr/>
          </p:nvSpPr>
          <p:spPr>
            <a:xfrm>
              <a:off x="2393185" y="1816685"/>
              <a:ext cx="14" cy="68"/>
            </a:xfrm>
            <a:custGeom>
              <a:rect b="b" l="l" r="r" t="t"/>
              <a:pathLst>
                <a:path extrusionOk="0" h="5" w="1">
                  <a:moveTo>
                    <a:pt x="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35" name="Google Shape;3235;p27"/>
            <p:cNvSpPr/>
            <p:nvPr/>
          </p:nvSpPr>
          <p:spPr>
            <a:xfrm>
              <a:off x="2399702" y="1812598"/>
              <a:ext cx="204" cy="204"/>
            </a:xfrm>
            <a:custGeom>
              <a:rect b="b" l="l" r="r" t="t"/>
              <a:pathLst>
                <a:path extrusionOk="0" h="15" w="15">
                  <a:moveTo>
                    <a:pt x="1" y="1"/>
                  </a:moveTo>
                  <a:lnTo>
                    <a:pt x="15"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36" name="Google Shape;3236;p27"/>
            <p:cNvSpPr/>
            <p:nvPr/>
          </p:nvSpPr>
          <p:spPr>
            <a:xfrm>
              <a:off x="2399227" y="1812273"/>
              <a:ext cx="204" cy="149"/>
            </a:xfrm>
            <a:custGeom>
              <a:rect b="b" l="l" r="r" t="t"/>
              <a:pathLst>
                <a:path extrusionOk="0" h="11" w="15">
                  <a:moveTo>
                    <a:pt x="1" y="0"/>
                  </a:moveTo>
                  <a:lnTo>
                    <a:pt x="15"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37" name="Google Shape;3237;p27"/>
            <p:cNvSpPr/>
            <p:nvPr/>
          </p:nvSpPr>
          <p:spPr>
            <a:xfrm>
              <a:off x="2398426" y="1811838"/>
              <a:ext cx="149" cy="68"/>
            </a:xfrm>
            <a:custGeom>
              <a:rect b="b" l="l" r="r" t="t"/>
              <a:pathLst>
                <a:path extrusionOk="0" h="5" w="11">
                  <a:moveTo>
                    <a:pt x="0" y="1"/>
                  </a:moveTo>
                  <a:lnTo>
                    <a:pt x="1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38" name="Google Shape;3238;p27"/>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39" name="Google Shape;3239;p27"/>
            <p:cNvSpPr/>
            <p:nvPr/>
          </p:nvSpPr>
          <p:spPr>
            <a:xfrm>
              <a:off x="2393755" y="1815409"/>
              <a:ext cx="68" cy="109"/>
            </a:xfrm>
            <a:custGeom>
              <a:rect b="b" l="l" r="r" t="t"/>
              <a:pathLst>
                <a:path extrusionOk="0" h="8" w="5">
                  <a:moveTo>
                    <a:pt x="1"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40" name="Google Shape;3240;p27"/>
            <p:cNvSpPr/>
            <p:nvPr/>
          </p:nvSpPr>
          <p:spPr>
            <a:xfrm>
              <a:off x="2400747" y="1813549"/>
              <a:ext cx="204" cy="163"/>
            </a:xfrm>
            <a:custGeom>
              <a:rect b="b" l="l" r="r" t="t"/>
              <a:pathLst>
                <a:path extrusionOk="0" h="12" w="15">
                  <a:moveTo>
                    <a:pt x="15"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41" name="Google Shape;3241;p27"/>
            <p:cNvSpPr/>
            <p:nvPr/>
          </p:nvSpPr>
          <p:spPr>
            <a:xfrm>
              <a:off x="2393375" y="1816169"/>
              <a:ext cx="68" cy="109"/>
            </a:xfrm>
            <a:custGeom>
              <a:rect b="b" l="l" r="r" t="t"/>
              <a:pathLst>
                <a:path extrusionOk="0" h="8" w="5">
                  <a:moveTo>
                    <a:pt x="1"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42" name="Google Shape;3242;p27"/>
            <p:cNvSpPr/>
            <p:nvPr/>
          </p:nvSpPr>
          <p:spPr>
            <a:xfrm>
              <a:off x="2400177" y="1813033"/>
              <a:ext cx="299" cy="244"/>
            </a:xfrm>
            <a:custGeom>
              <a:rect b="b" l="l" r="r" t="t"/>
              <a:pathLst>
                <a:path extrusionOk="0" h="18" w="22">
                  <a:moveTo>
                    <a:pt x="1" y="0"/>
                  </a:moveTo>
                  <a:lnTo>
                    <a:pt x="22"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43" name="Google Shape;3243;p27"/>
            <p:cNvSpPr/>
            <p:nvPr/>
          </p:nvSpPr>
          <p:spPr>
            <a:xfrm>
              <a:off x="2393565" y="1815735"/>
              <a:ext cx="68" cy="109"/>
            </a:xfrm>
            <a:custGeom>
              <a:rect b="b" l="l" r="r" t="t"/>
              <a:pathLst>
                <a:path extrusionOk="0" h="8" w="5">
                  <a:moveTo>
                    <a:pt x="1" y="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44" name="Google Shape;3244;p27"/>
            <p:cNvSpPr/>
            <p:nvPr/>
          </p:nvSpPr>
          <p:spPr>
            <a:xfrm>
              <a:off x="2398806" y="1812028"/>
              <a:ext cx="204" cy="109"/>
            </a:xfrm>
            <a:custGeom>
              <a:rect b="b" l="l" r="r" t="t"/>
              <a:pathLst>
                <a:path extrusionOk="0" h="8" w="15">
                  <a:moveTo>
                    <a:pt x="0" y="1"/>
                  </a:moveTo>
                  <a:lnTo>
                    <a:pt x="14"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45" name="Google Shape;3245;p27"/>
            <p:cNvSpPr/>
            <p:nvPr/>
          </p:nvSpPr>
          <p:spPr>
            <a:xfrm>
              <a:off x="2394420" y="1814268"/>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46" name="Google Shape;3246;p27"/>
            <p:cNvSpPr/>
            <p:nvPr/>
          </p:nvSpPr>
          <p:spPr>
            <a:xfrm>
              <a:off x="2394040" y="1814839"/>
              <a:ext cx="68" cy="109"/>
            </a:xfrm>
            <a:custGeom>
              <a:rect b="b" l="l" r="r" t="t"/>
              <a:pathLst>
                <a:path extrusionOk="0" h="8" w="5">
                  <a:moveTo>
                    <a:pt x="1"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47" name="Google Shape;3247;p27"/>
            <p:cNvSpPr/>
            <p:nvPr/>
          </p:nvSpPr>
          <p:spPr>
            <a:xfrm>
              <a:off x="2394135" y="1814649"/>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48" name="Google Shape;3248;p27"/>
            <p:cNvSpPr/>
            <p:nvPr/>
          </p:nvSpPr>
          <p:spPr>
            <a:xfrm>
              <a:off x="2394230" y="1814499"/>
              <a:ext cx="14" cy="68"/>
            </a:xfrm>
            <a:custGeom>
              <a:rect b="b" l="l" r="r" t="t"/>
              <a:pathLst>
                <a:path extrusionOk="0" h="5" w="1">
                  <a:moveTo>
                    <a:pt x="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49" name="Google Shape;3249;p27"/>
            <p:cNvSpPr/>
            <p:nvPr/>
          </p:nvSpPr>
          <p:spPr>
            <a:xfrm>
              <a:off x="2394380" y="1814309"/>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50" name="Google Shape;3250;p27"/>
            <p:cNvSpPr/>
            <p:nvPr/>
          </p:nvSpPr>
          <p:spPr>
            <a:xfrm>
              <a:off x="2394325" y="1814404"/>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51" name="Google Shape;3251;p27"/>
            <p:cNvSpPr/>
            <p:nvPr/>
          </p:nvSpPr>
          <p:spPr>
            <a:xfrm>
              <a:off x="2393904" y="1815070"/>
              <a:ext cx="54" cy="109"/>
            </a:xfrm>
            <a:custGeom>
              <a:rect b="b" l="l" r="r" t="t"/>
              <a:pathLst>
                <a:path extrusionOk="0" h="8" w="4">
                  <a:moveTo>
                    <a:pt x="0" y="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52" name="Google Shape;3252;p27"/>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53" name="Google Shape;3253;p27"/>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54" name="Google Shape;3254;p27"/>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55" name="Google Shape;3255;p27"/>
            <p:cNvSpPr/>
            <p:nvPr/>
          </p:nvSpPr>
          <p:spPr>
            <a:xfrm>
              <a:off x="2083563" y="1634394"/>
              <a:ext cx="149" cy="109"/>
            </a:xfrm>
            <a:custGeom>
              <a:rect b="b" l="l" r="r" t="t"/>
              <a:pathLst>
                <a:path extrusionOk="0" h="8" w="11">
                  <a:moveTo>
                    <a:pt x="11"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56" name="Google Shape;3256;p27"/>
            <p:cNvSpPr/>
            <p:nvPr/>
          </p:nvSpPr>
          <p:spPr>
            <a:xfrm>
              <a:off x="2066972" y="1624699"/>
              <a:ext cx="68" cy="68"/>
            </a:xfrm>
            <a:custGeom>
              <a:rect b="b" l="l" r="r" t="t"/>
              <a:pathLst>
                <a:path extrusionOk="0" h="5" w="5">
                  <a:moveTo>
                    <a:pt x="1" y="1"/>
                  </a:move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57" name="Google Shape;3257;p27"/>
            <p:cNvSpPr/>
            <p:nvPr/>
          </p:nvSpPr>
          <p:spPr>
            <a:xfrm>
              <a:off x="2087840" y="1638630"/>
              <a:ext cx="244" cy="299"/>
            </a:xfrm>
            <a:custGeom>
              <a:rect b="b" l="l" r="r" t="t"/>
              <a:pathLst>
                <a:path extrusionOk="0" h="22" w="18">
                  <a:moveTo>
                    <a:pt x="1" y="1"/>
                  </a:moveTo>
                  <a:lnTo>
                    <a:pt x="18"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58" name="Google Shape;3258;p27"/>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59" name="Google Shape;3259;p27"/>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60" name="Google Shape;3260;p27"/>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61" name="Google Shape;3261;p27"/>
            <p:cNvSpPr/>
            <p:nvPr/>
          </p:nvSpPr>
          <p:spPr>
            <a:xfrm>
              <a:off x="2088411" y="1639295"/>
              <a:ext cx="204" cy="204"/>
            </a:xfrm>
            <a:custGeom>
              <a:rect b="b" l="l" r="r" t="t"/>
              <a:pathLst>
                <a:path extrusionOk="0" h="15" w="15">
                  <a:moveTo>
                    <a:pt x="15" y="1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62" name="Google Shape;3262;p27"/>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63" name="Google Shape;3263;p27"/>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64" name="Google Shape;3264;p27"/>
            <p:cNvSpPr/>
            <p:nvPr/>
          </p:nvSpPr>
          <p:spPr>
            <a:xfrm>
              <a:off x="2088125" y="1638969"/>
              <a:ext cx="204" cy="244"/>
            </a:xfrm>
            <a:custGeom>
              <a:rect b="b" l="l" r="r" t="t"/>
              <a:pathLst>
                <a:path extrusionOk="0" h="18" w="15">
                  <a:moveTo>
                    <a:pt x="1" y="0"/>
                  </a:moveTo>
                  <a:lnTo>
                    <a:pt x="15"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65" name="Google Shape;3265;p27"/>
            <p:cNvSpPr/>
            <p:nvPr/>
          </p:nvSpPr>
          <p:spPr>
            <a:xfrm>
              <a:off x="2088696" y="1639580"/>
              <a:ext cx="258" cy="204"/>
            </a:xfrm>
            <a:custGeom>
              <a:rect b="b" l="l" r="r" t="t"/>
              <a:pathLst>
                <a:path extrusionOk="0" h="15" w="19">
                  <a:moveTo>
                    <a:pt x="1" y="1"/>
                  </a:moveTo>
                  <a:lnTo>
                    <a:pt x="18"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66" name="Google Shape;3266;p27"/>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67" name="Google Shape;3267;p27"/>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68" name="Google Shape;3268;p27"/>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69" name="Google Shape;3269;p27"/>
            <p:cNvSpPr/>
            <p:nvPr/>
          </p:nvSpPr>
          <p:spPr>
            <a:xfrm>
              <a:off x="2101676" y="1658019"/>
              <a:ext cx="244" cy="163"/>
            </a:xfrm>
            <a:custGeom>
              <a:rect b="b" l="l" r="r" t="t"/>
              <a:pathLst>
                <a:path extrusionOk="0" h="12" w="18">
                  <a:moveTo>
                    <a:pt x="0" y="11"/>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70" name="Google Shape;3270;p27"/>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71" name="Google Shape;3271;p27"/>
            <p:cNvSpPr/>
            <p:nvPr/>
          </p:nvSpPr>
          <p:spPr>
            <a:xfrm>
              <a:off x="2101296" y="1658209"/>
              <a:ext cx="244" cy="163"/>
            </a:xfrm>
            <a:custGeom>
              <a:rect b="b" l="l" r="r" t="t"/>
              <a:pathLst>
                <a:path extrusionOk="0" h="12" w="18">
                  <a:moveTo>
                    <a:pt x="0" y="11"/>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72" name="Google Shape;3272;p27"/>
            <p:cNvSpPr/>
            <p:nvPr/>
          </p:nvSpPr>
          <p:spPr>
            <a:xfrm>
              <a:off x="2100630" y="1658684"/>
              <a:ext cx="244" cy="204"/>
            </a:xfrm>
            <a:custGeom>
              <a:rect b="b" l="l" r="r" t="t"/>
              <a:pathLst>
                <a:path extrusionOk="0" h="15" w="18">
                  <a:moveTo>
                    <a:pt x="0" y="15"/>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73" name="Google Shape;3273;p27"/>
            <p:cNvSpPr/>
            <p:nvPr/>
          </p:nvSpPr>
          <p:spPr>
            <a:xfrm>
              <a:off x="2100956" y="1658453"/>
              <a:ext cx="258" cy="204"/>
            </a:xfrm>
            <a:custGeom>
              <a:rect b="b" l="l" r="r" t="t"/>
              <a:pathLst>
                <a:path extrusionOk="0" h="15" w="19">
                  <a:moveTo>
                    <a:pt x="1" y="14"/>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74" name="Google Shape;3274;p27"/>
            <p:cNvSpPr/>
            <p:nvPr/>
          </p:nvSpPr>
          <p:spPr>
            <a:xfrm>
              <a:off x="2102056" y="1657829"/>
              <a:ext cx="204" cy="163"/>
            </a:xfrm>
            <a:custGeom>
              <a:rect b="b" l="l" r="r" t="t"/>
              <a:pathLst>
                <a:path extrusionOk="0" h="12" w="15">
                  <a:moveTo>
                    <a:pt x="0" y="11"/>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75" name="Google Shape;3275;p27"/>
            <p:cNvSpPr/>
            <p:nvPr/>
          </p:nvSpPr>
          <p:spPr>
            <a:xfrm>
              <a:off x="2103142" y="1657543"/>
              <a:ext cx="258" cy="68"/>
            </a:xfrm>
            <a:custGeom>
              <a:rect b="b" l="l" r="r" t="t"/>
              <a:pathLst>
                <a:path extrusionOk="0" h="5" w="19">
                  <a:moveTo>
                    <a:pt x="1" y="4"/>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76" name="Google Shape;3276;p27"/>
            <p:cNvSpPr/>
            <p:nvPr/>
          </p:nvSpPr>
          <p:spPr>
            <a:xfrm>
              <a:off x="2102816" y="1657638"/>
              <a:ext cx="204" cy="68"/>
            </a:xfrm>
            <a:custGeom>
              <a:rect b="b" l="l" r="r" t="t"/>
              <a:pathLst>
                <a:path extrusionOk="0" h="5" w="15">
                  <a:moveTo>
                    <a:pt x="0" y="4"/>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77" name="Google Shape;3277;p27"/>
            <p:cNvSpPr/>
            <p:nvPr/>
          </p:nvSpPr>
          <p:spPr>
            <a:xfrm>
              <a:off x="2102436" y="1657733"/>
              <a:ext cx="204" cy="68"/>
            </a:xfrm>
            <a:custGeom>
              <a:rect b="b" l="l" r="r" t="t"/>
              <a:pathLst>
                <a:path extrusionOk="0" h="5" w="15">
                  <a:moveTo>
                    <a:pt x="0" y="4"/>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78" name="Google Shape;3278;p27"/>
            <p:cNvSpPr/>
            <p:nvPr/>
          </p:nvSpPr>
          <p:spPr>
            <a:xfrm>
              <a:off x="2100345" y="1659023"/>
              <a:ext cx="204" cy="204"/>
            </a:xfrm>
            <a:custGeom>
              <a:rect b="b" l="l" r="r" t="t"/>
              <a:pathLst>
                <a:path extrusionOk="0" h="15" w="15">
                  <a:moveTo>
                    <a:pt x="0" y="14"/>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79" name="Google Shape;3279;p27"/>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80" name="Google Shape;3280;p27"/>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81" name="Google Shape;3281;p27"/>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82" name="Google Shape;3282;p27"/>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83" name="Google Shape;3283;p27"/>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84" name="Google Shape;3284;p27"/>
            <p:cNvSpPr/>
            <p:nvPr/>
          </p:nvSpPr>
          <p:spPr>
            <a:xfrm>
              <a:off x="2100060" y="1659308"/>
              <a:ext cx="204" cy="244"/>
            </a:xfrm>
            <a:custGeom>
              <a:rect b="b" l="l" r="r" t="t"/>
              <a:pathLst>
                <a:path extrusionOk="0" h="18" w="15">
                  <a:moveTo>
                    <a:pt x="0" y="18"/>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85" name="Google Shape;3285;p27"/>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86" name="Google Shape;3286;p27"/>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87" name="Google Shape;3287;p27"/>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88" name="Google Shape;3288;p27"/>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89" name="Google Shape;3289;p27"/>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90" name="Google Shape;3290;p27"/>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91" name="Google Shape;3291;p27"/>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92" name="Google Shape;3292;p27"/>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93" name="Google Shape;3293;p27"/>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94" name="Google Shape;3294;p27"/>
            <p:cNvSpPr/>
            <p:nvPr/>
          </p:nvSpPr>
          <p:spPr>
            <a:xfrm>
              <a:off x="1391722" y="1941503"/>
              <a:ext cx="14" cy="163"/>
            </a:xfrm>
            <a:custGeom>
              <a:rect b="b" l="l" r="r" t="t"/>
              <a:pathLst>
                <a:path extrusionOk="0" h="12" w="1">
                  <a:moveTo>
                    <a:pt x="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95" name="Google Shape;3295;p27"/>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96" name="Google Shape;3296;p27"/>
            <p:cNvSpPr/>
            <p:nvPr/>
          </p:nvSpPr>
          <p:spPr>
            <a:xfrm>
              <a:off x="1391586" y="1938937"/>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97" name="Google Shape;3297;p27"/>
            <p:cNvSpPr/>
            <p:nvPr/>
          </p:nvSpPr>
          <p:spPr>
            <a:xfrm>
              <a:off x="1381403" y="1935230"/>
              <a:ext cx="204" cy="163"/>
            </a:xfrm>
            <a:custGeom>
              <a:rect b="b" l="l" r="r" t="t"/>
              <a:pathLst>
                <a:path extrusionOk="0" h="12" w="15">
                  <a:moveTo>
                    <a:pt x="15"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98" name="Google Shape;3298;p27"/>
            <p:cNvSpPr/>
            <p:nvPr/>
          </p:nvSpPr>
          <p:spPr>
            <a:xfrm>
              <a:off x="1391396" y="1938516"/>
              <a:ext cx="14" cy="54"/>
            </a:xfrm>
            <a:custGeom>
              <a:rect b="b" l="l" r="r" t="t"/>
              <a:pathLst>
                <a:path extrusionOk="0" h="4" w="1">
                  <a:moveTo>
                    <a:pt x="0"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299" name="Google Shape;3299;p27"/>
            <p:cNvSpPr/>
            <p:nvPr/>
          </p:nvSpPr>
          <p:spPr>
            <a:xfrm>
              <a:off x="1382163" y="1935665"/>
              <a:ext cx="204" cy="109"/>
            </a:xfrm>
            <a:custGeom>
              <a:rect b="b" l="l" r="r" t="t"/>
              <a:pathLst>
                <a:path extrusionOk="0" h="8" w="15">
                  <a:moveTo>
                    <a:pt x="15"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00" name="Google Shape;3300;p27"/>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01" name="Google Shape;3301;p27"/>
            <p:cNvSpPr/>
            <p:nvPr/>
          </p:nvSpPr>
          <p:spPr>
            <a:xfrm>
              <a:off x="1391627" y="1941978"/>
              <a:ext cx="14" cy="204"/>
            </a:xfrm>
            <a:custGeom>
              <a:rect b="b" l="l" r="r" t="t"/>
              <a:pathLst>
                <a:path extrusionOk="0" h="15" w="1">
                  <a:moveTo>
                    <a:pt x="1" y="1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02" name="Google Shape;3302;p27"/>
            <p:cNvSpPr/>
            <p:nvPr/>
          </p:nvSpPr>
          <p:spPr>
            <a:xfrm>
              <a:off x="1391722" y="1939602"/>
              <a:ext cx="14" cy="109"/>
            </a:xfrm>
            <a:custGeom>
              <a:rect b="b" l="l" r="r" t="t"/>
              <a:pathLst>
                <a:path extrusionOk="0" h="8" w="1">
                  <a:moveTo>
                    <a:pt x="1"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03" name="Google Shape;3303;p27"/>
            <p:cNvSpPr/>
            <p:nvPr/>
          </p:nvSpPr>
          <p:spPr>
            <a:xfrm>
              <a:off x="1391722" y="1939983"/>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04" name="Google Shape;3304;p27"/>
            <p:cNvSpPr/>
            <p:nvPr/>
          </p:nvSpPr>
          <p:spPr>
            <a:xfrm>
              <a:off x="1391722" y="193941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05" name="Google Shape;3305;p27"/>
            <p:cNvSpPr/>
            <p:nvPr/>
          </p:nvSpPr>
          <p:spPr>
            <a:xfrm>
              <a:off x="1391627" y="1939127"/>
              <a:ext cx="14" cy="68"/>
            </a:xfrm>
            <a:custGeom>
              <a:rect b="b" l="l" r="r" t="t"/>
              <a:pathLst>
                <a:path extrusionOk="0" h="5" w="1">
                  <a:moveTo>
                    <a:pt x="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06" name="Google Shape;3306;p27"/>
            <p:cNvSpPr/>
            <p:nvPr/>
          </p:nvSpPr>
          <p:spPr>
            <a:xfrm>
              <a:off x="1391491" y="1938652"/>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07" name="Google Shape;3307;p27"/>
            <p:cNvSpPr/>
            <p:nvPr/>
          </p:nvSpPr>
          <p:spPr>
            <a:xfrm>
              <a:off x="1391532" y="1938801"/>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08" name="Google Shape;3308;p27"/>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09" name="Google Shape;3309;p27"/>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10" name="Google Shape;3310;p27"/>
            <p:cNvSpPr/>
            <p:nvPr/>
          </p:nvSpPr>
          <p:spPr>
            <a:xfrm>
              <a:off x="1378552" y="1934660"/>
              <a:ext cx="14" cy="14"/>
            </a:xfrm>
            <a:custGeom>
              <a:rect b="b" l="l" r="r" t="t"/>
              <a:pathLst>
                <a:path extrusionOk="0" h="1" w="1">
                  <a:moveTo>
                    <a:pt x="1"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11" name="Google Shape;3311;p27"/>
            <p:cNvSpPr/>
            <p:nvPr/>
          </p:nvSpPr>
          <p:spPr>
            <a:xfrm>
              <a:off x="1374370" y="1937892"/>
              <a:ext cx="163" cy="163"/>
            </a:xfrm>
            <a:custGeom>
              <a:rect b="b" l="l" r="r" t="t"/>
              <a:pathLst>
                <a:path extrusionOk="0" h="12" w="12">
                  <a:moveTo>
                    <a:pt x="11"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12" name="Google Shape;3312;p27"/>
            <p:cNvSpPr/>
            <p:nvPr/>
          </p:nvSpPr>
          <p:spPr>
            <a:xfrm>
              <a:off x="1373759" y="1938462"/>
              <a:ext cx="149" cy="163"/>
            </a:xfrm>
            <a:custGeom>
              <a:rect b="b" l="l" r="r" t="t"/>
              <a:pathLst>
                <a:path extrusionOk="0" h="12" w="11">
                  <a:moveTo>
                    <a:pt x="11"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13" name="Google Shape;3313;p27"/>
            <p:cNvSpPr/>
            <p:nvPr/>
          </p:nvSpPr>
          <p:spPr>
            <a:xfrm>
              <a:off x="1377601" y="1935190"/>
              <a:ext cx="109" cy="54"/>
            </a:xfrm>
            <a:custGeom>
              <a:rect b="b" l="l" r="r" t="t"/>
              <a:pathLst>
                <a:path extrusionOk="0" h="4" w="8">
                  <a:moveTo>
                    <a:pt x="8"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14" name="Google Shape;3314;p27"/>
            <p:cNvSpPr/>
            <p:nvPr/>
          </p:nvSpPr>
          <p:spPr>
            <a:xfrm>
              <a:off x="1378362" y="1934714"/>
              <a:ext cx="68" cy="14"/>
            </a:xfrm>
            <a:custGeom>
              <a:rect b="b" l="l" r="r" t="t"/>
              <a:pathLst>
                <a:path extrusionOk="0" h="1" w="5">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15" name="Google Shape;3315;p27"/>
            <p:cNvSpPr/>
            <p:nvPr/>
          </p:nvSpPr>
          <p:spPr>
            <a:xfrm>
              <a:off x="1377370" y="1935380"/>
              <a:ext cx="109" cy="54"/>
            </a:xfrm>
            <a:custGeom>
              <a:rect b="b" l="l" r="r" t="t"/>
              <a:pathLst>
                <a:path extrusionOk="0" h="4" w="8">
                  <a:moveTo>
                    <a:pt x="7"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16" name="Google Shape;3316;p27"/>
            <p:cNvSpPr/>
            <p:nvPr/>
          </p:nvSpPr>
          <p:spPr>
            <a:xfrm>
              <a:off x="1377031" y="1935570"/>
              <a:ext cx="163" cy="109"/>
            </a:xfrm>
            <a:custGeom>
              <a:rect b="b" l="l" r="r" t="t"/>
              <a:pathLst>
                <a:path extrusionOk="0" h="8" w="12">
                  <a:moveTo>
                    <a:pt x="11"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17" name="Google Shape;3317;p27"/>
            <p:cNvSpPr/>
            <p:nvPr/>
          </p:nvSpPr>
          <p:spPr>
            <a:xfrm>
              <a:off x="1376705" y="1935855"/>
              <a:ext cx="149" cy="109"/>
            </a:xfrm>
            <a:custGeom>
              <a:rect b="b" l="l" r="r" t="t"/>
              <a:pathLst>
                <a:path extrusionOk="0" h="8" w="11">
                  <a:moveTo>
                    <a:pt x="11"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18" name="Google Shape;3318;p27"/>
            <p:cNvSpPr/>
            <p:nvPr/>
          </p:nvSpPr>
          <p:spPr>
            <a:xfrm>
              <a:off x="1375470" y="1936900"/>
              <a:ext cx="149" cy="149"/>
            </a:xfrm>
            <a:custGeom>
              <a:rect b="b" l="l" r="r" t="t"/>
              <a:pathLst>
                <a:path extrusionOk="0" h="11" w="11">
                  <a:moveTo>
                    <a:pt x="11"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19" name="Google Shape;3319;p27"/>
            <p:cNvSpPr/>
            <p:nvPr/>
          </p:nvSpPr>
          <p:spPr>
            <a:xfrm>
              <a:off x="1377846" y="1935040"/>
              <a:ext cx="109" cy="68"/>
            </a:xfrm>
            <a:custGeom>
              <a:rect b="b" l="l" r="r" t="t"/>
              <a:pathLst>
                <a:path extrusionOk="0" h="5" w="8">
                  <a:moveTo>
                    <a:pt x="7"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20" name="Google Shape;3320;p27"/>
            <p:cNvSpPr/>
            <p:nvPr/>
          </p:nvSpPr>
          <p:spPr>
            <a:xfrm>
              <a:off x="1378076" y="1934905"/>
              <a:ext cx="68" cy="54"/>
            </a:xfrm>
            <a:custGeom>
              <a:rect b="b" l="l" r="r" t="t"/>
              <a:pathLst>
                <a:path extrusionOk="0" h="4" w="5">
                  <a:moveTo>
                    <a:pt x="4"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21" name="Google Shape;3321;p27"/>
            <p:cNvSpPr/>
            <p:nvPr/>
          </p:nvSpPr>
          <p:spPr>
            <a:xfrm>
              <a:off x="1374899" y="1937376"/>
              <a:ext cx="204" cy="149"/>
            </a:xfrm>
            <a:custGeom>
              <a:rect b="b" l="l" r="r" t="t"/>
              <a:pathLst>
                <a:path extrusionOk="0" h="11" w="15">
                  <a:moveTo>
                    <a:pt x="14"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22" name="Google Shape;3322;p27"/>
            <p:cNvSpPr/>
            <p:nvPr/>
          </p:nvSpPr>
          <p:spPr>
            <a:xfrm>
              <a:off x="1375890" y="1936520"/>
              <a:ext cx="204" cy="109"/>
            </a:xfrm>
            <a:custGeom>
              <a:rect b="b" l="l" r="r" t="t"/>
              <a:pathLst>
                <a:path extrusionOk="0" h="8" w="15">
                  <a:moveTo>
                    <a:pt x="15"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23" name="Google Shape;3323;p27"/>
            <p:cNvSpPr/>
            <p:nvPr/>
          </p:nvSpPr>
          <p:spPr>
            <a:xfrm>
              <a:off x="1376325" y="1936140"/>
              <a:ext cx="149" cy="149"/>
            </a:xfrm>
            <a:custGeom>
              <a:rect b="b" l="l" r="r" t="t"/>
              <a:pathLst>
                <a:path extrusionOk="0" h="11" w="11">
                  <a:moveTo>
                    <a:pt x="11"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24" name="Google Shape;3324;p27"/>
            <p:cNvSpPr/>
            <p:nvPr/>
          </p:nvSpPr>
          <p:spPr>
            <a:xfrm>
              <a:off x="1378226" y="1934810"/>
              <a:ext cx="54" cy="14"/>
            </a:xfrm>
            <a:custGeom>
              <a:rect b="b" l="l" r="r" t="t"/>
              <a:pathLst>
                <a:path extrusionOk="0" h="1" w="4">
                  <a:moveTo>
                    <a:pt x="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25" name="Google Shape;3325;p27"/>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26" name="Google Shape;3326;p27"/>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27" name="Google Shape;3327;p27"/>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28" name="Google Shape;3328;p27"/>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29" name="Google Shape;3329;p27"/>
            <p:cNvSpPr/>
            <p:nvPr/>
          </p:nvSpPr>
          <p:spPr>
            <a:xfrm>
              <a:off x="1358213" y="1927342"/>
              <a:ext cx="394" cy="543"/>
            </a:xfrm>
            <a:custGeom>
              <a:rect b="b" l="l" r="r" t="t"/>
              <a:pathLst>
                <a:path extrusionOk="0" h="40" w="29">
                  <a:moveTo>
                    <a:pt x="1" y="39"/>
                  </a:moveTo>
                  <a:lnTo>
                    <a:pt x="2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30" name="Google Shape;3330;p27"/>
            <p:cNvSpPr/>
            <p:nvPr/>
          </p:nvSpPr>
          <p:spPr>
            <a:xfrm>
              <a:off x="1360874" y="1924206"/>
              <a:ext cx="109" cy="163"/>
            </a:xfrm>
            <a:custGeom>
              <a:rect b="b" l="l" r="r" t="t"/>
              <a:pathLst>
                <a:path extrusionOk="0" h="12" w="8">
                  <a:moveTo>
                    <a:pt x="1" y="1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31" name="Google Shape;3331;p27"/>
            <p:cNvSpPr/>
            <p:nvPr/>
          </p:nvSpPr>
          <p:spPr>
            <a:xfrm>
              <a:off x="1361064" y="1923975"/>
              <a:ext cx="109" cy="149"/>
            </a:xfrm>
            <a:custGeom>
              <a:rect b="b" l="l" r="r" t="t"/>
              <a:pathLst>
                <a:path extrusionOk="0" h="11" w="8">
                  <a:moveTo>
                    <a:pt x="1" y="11"/>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32" name="Google Shape;3332;p27"/>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33" name="Google Shape;3333;p27"/>
            <p:cNvSpPr/>
            <p:nvPr/>
          </p:nvSpPr>
          <p:spPr>
            <a:xfrm>
              <a:off x="1358647" y="1926826"/>
              <a:ext cx="339" cy="434"/>
            </a:xfrm>
            <a:custGeom>
              <a:rect b="b" l="l" r="r" t="t"/>
              <a:pathLst>
                <a:path extrusionOk="0" h="32" w="25">
                  <a:moveTo>
                    <a:pt x="0" y="32"/>
                  </a:moveTo>
                  <a:lnTo>
                    <a:pt x="2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34" name="Google Shape;3334;p27"/>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35" name="Google Shape;3335;p27"/>
            <p:cNvSpPr/>
            <p:nvPr/>
          </p:nvSpPr>
          <p:spPr>
            <a:xfrm>
              <a:off x="1359788" y="1925441"/>
              <a:ext cx="204" cy="299"/>
            </a:xfrm>
            <a:custGeom>
              <a:rect b="b" l="l" r="r" t="t"/>
              <a:pathLst>
                <a:path extrusionOk="0" h="22" w="15">
                  <a:moveTo>
                    <a:pt x="0" y="22"/>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36" name="Google Shape;3336;p27"/>
            <p:cNvSpPr/>
            <p:nvPr/>
          </p:nvSpPr>
          <p:spPr>
            <a:xfrm>
              <a:off x="1359448" y="1925876"/>
              <a:ext cx="258" cy="339"/>
            </a:xfrm>
            <a:custGeom>
              <a:rect b="b" l="l" r="r" t="t"/>
              <a:pathLst>
                <a:path extrusionOk="0" h="25" w="19">
                  <a:moveTo>
                    <a:pt x="1" y="25"/>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37" name="Google Shape;3337;p27"/>
            <p:cNvSpPr/>
            <p:nvPr/>
          </p:nvSpPr>
          <p:spPr>
            <a:xfrm>
              <a:off x="1360113" y="1925115"/>
              <a:ext cx="163" cy="204"/>
            </a:xfrm>
            <a:custGeom>
              <a:rect b="b" l="l" r="r" t="t"/>
              <a:pathLst>
                <a:path extrusionOk="0" h="15" w="12">
                  <a:moveTo>
                    <a:pt x="1" y="1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38" name="Google Shape;3338;p27"/>
            <p:cNvSpPr/>
            <p:nvPr/>
          </p:nvSpPr>
          <p:spPr>
            <a:xfrm>
              <a:off x="1361213" y="1923785"/>
              <a:ext cx="149" cy="149"/>
            </a:xfrm>
            <a:custGeom>
              <a:rect b="b" l="l" r="r" t="t"/>
              <a:pathLst>
                <a:path extrusionOk="0" h="11" w="11">
                  <a:moveTo>
                    <a:pt x="0" y="11"/>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39" name="Google Shape;3339;p27"/>
            <p:cNvSpPr/>
            <p:nvPr/>
          </p:nvSpPr>
          <p:spPr>
            <a:xfrm>
              <a:off x="1360643" y="1924450"/>
              <a:ext cx="149" cy="204"/>
            </a:xfrm>
            <a:custGeom>
              <a:rect b="b" l="l" r="r" t="t"/>
              <a:pathLst>
                <a:path extrusionOk="0" h="15" w="11">
                  <a:moveTo>
                    <a:pt x="0" y="1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40" name="Google Shape;3340;p27"/>
            <p:cNvSpPr/>
            <p:nvPr/>
          </p:nvSpPr>
          <p:spPr>
            <a:xfrm>
              <a:off x="1360399" y="1924735"/>
              <a:ext cx="163" cy="244"/>
            </a:xfrm>
            <a:custGeom>
              <a:rect b="b" l="l" r="r" t="t"/>
              <a:pathLst>
                <a:path extrusionOk="0" h="18" w="12">
                  <a:moveTo>
                    <a:pt x="1" y="18"/>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41" name="Google Shape;3341;p27"/>
            <p:cNvSpPr/>
            <p:nvPr/>
          </p:nvSpPr>
          <p:spPr>
            <a:xfrm>
              <a:off x="1359068" y="1926351"/>
              <a:ext cx="258" cy="339"/>
            </a:xfrm>
            <a:custGeom>
              <a:rect b="b" l="l" r="r" t="t"/>
              <a:pathLst>
                <a:path extrusionOk="0" h="25" w="19">
                  <a:moveTo>
                    <a:pt x="1" y="25"/>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42" name="Google Shape;3342;p27"/>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43" name="Google Shape;3343;p27"/>
            <p:cNvSpPr/>
            <p:nvPr/>
          </p:nvSpPr>
          <p:spPr>
            <a:xfrm>
              <a:off x="1381973" y="1909664"/>
              <a:ext cx="109" cy="54"/>
            </a:xfrm>
            <a:custGeom>
              <a:rect b="b" l="l" r="r" t="t"/>
              <a:pathLst>
                <a:path extrusionOk="0" h="4" w="8">
                  <a:moveTo>
                    <a:pt x="1" y="4"/>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44" name="Google Shape;3344;p27"/>
            <p:cNvSpPr/>
            <p:nvPr/>
          </p:nvSpPr>
          <p:spPr>
            <a:xfrm>
              <a:off x="1381837" y="1909800"/>
              <a:ext cx="109" cy="14"/>
            </a:xfrm>
            <a:custGeom>
              <a:rect b="b" l="l" r="r" t="t"/>
              <a:pathLst>
                <a:path extrusionOk="0" h="1" w="8">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45" name="Google Shape;3345;p27"/>
            <p:cNvSpPr/>
            <p:nvPr/>
          </p:nvSpPr>
          <p:spPr>
            <a:xfrm>
              <a:off x="1386970" y="1905618"/>
              <a:ext cx="68" cy="68"/>
            </a:xfrm>
            <a:custGeom>
              <a:rect b="b" l="l" r="r" t="t"/>
              <a:pathLst>
                <a:path extrusionOk="0" h="5" w="5">
                  <a:moveTo>
                    <a:pt x="1" y="1"/>
                  </a:move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46" name="Google Shape;3346;p27"/>
            <p:cNvSpPr/>
            <p:nvPr/>
          </p:nvSpPr>
          <p:spPr>
            <a:xfrm>
              <a:off x="1382123" y="1909515"/>
              <a:ext cx="109" cy="109"/>
            </a:xfrm>
            <a:custGeom>
              <a:rect b="b" l="l" r="r" t="t"/>
              <a:pathLst>
                <a:path extrusionOk="0" h="8" w="8">
                  <a:moveTo>
                    <a:pt x="7"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47" name="Google Shape;3347;p27"/>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48" name="Google Shape;3348;p27"/>
            <p:cNvSpPr/>
            <p:nvPr/>
          </p:nvSpPr>
          <p:spPr>
            <a:xfrm>
              <a:off x="1387214" y="1905767"/>
              <a:ext cx="244" cy="204"/>
            </a:xfrm>
            <a:custGeom>
              <a:rect b="b" l="l" r="r" t="t"/>
              <a:pathLst>
                <a:path extrusionOk="0" h="15" w="18">
                  <a:moveTo>
                    <a:pt x="0" y="0"/>
                  </a:moveTo>
                  <a:lnTo>
                    <a:pt x="18"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49" name="Google Shape;3349;p27"/>
            <p:cNvSpPr/>
            <p:nvPr/>
          </p:nvSpPr>
          <p:spPr>
            <a:xfrm>
              <a:off x="1382408" y="1909189"/>
              <a:ext cx="109" cy="149"/>
            </a:xfrm>
            <a:custGeom>
              <a:rect b="b" l="l" r="r" t="t"/>
              <a:pathLst>
                <a:path extrusionOk="0" h="11" w="8">
                  <a:moveTo>
                    <a:pt x="0" y="11"/>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50" name="Google Shape;3350;p27"/>
            <p:cNvSpPr/>
            <p:nvPr/>
          </p:nvSpPr>
          <p:spPr>
            <a:xfrm>
              <a:off x="1381593" y="1909949"/>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51" name="Google Shape;3351;p27"/>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52" name="Google Shape;3352;p27"/>
            <p:cNvSpPr/>
            <p:nvPr/>
          </p:nvSpPr>
          <p:spPr>
            <a:xfrm>
              <a:off x="1382258" y="1909379"/>
              <a:ext cx="109" cy="109"/>
            </a:xfrm>
            <a:custGeom>
              <a:rect b="b" l="l" r="r" t="t"/>
              <a:pathLst>
                <a:path extrusionOk="0" h="8" w="8">
                  <a:moveTo>
                    <a:pt x="1" y="7"/>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53" name="Google Shape;3353;p27"/>
            <p:cNvSpPr/>
            <p:nvPr/>
          </p:nvSpPr>
          <p:spPr>
            <a:xfrm>
              <a:off x="1381688" y="1909854"/>
              <a:ext cx="109" cy="54"/>
            </a:xfrm>
            <a:custGeom>
              <a:rect b="b" l="l" r="r" t="t"/>
              <a:pathLst>
                <a:path extrusionOk="0" h="4" w="8">
                  <a:moveTo>
                    <a:pt x="4" y="0"/>
                  </a:moveTo>
                  <a:lnTo>
                    <a:pt x="1" y="4"/>
                  </a:ln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54" name="Google Shape;3354;p27"/>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55" name="Google Shape;3355;p27"/>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56" name="Google Shape;3356;p27"/>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57" name="Google Shape;3357;p27"/>
            <p:cNvSpPr/>
            <p:nvPr/>
          </p:nvSpPr>
          <p:spPr>
            <a:xfrm>
              <a:off x="1510797" y="1904382"/>
              <a:ext cx="14" cy="258"/>
            </a:xfrm>
            <a:custGeom>
              <a:rect b="b" l="l" r="r" t="t"/>
              <a:pathLst>
                <a:path extrusionOk="0" h="19" w="1">
                  <a:moveTo>
                    <a:pt x="0" y="1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58" name="Google Shape;3358;p27"/>
            <p:cNvSpPr/>
            <p:nvPr/>
          </p:nvSpPr>
          <p:spPr>
            <a:xfrm>
              <a:off x="1511598" y="1896453"/>
              <a:ext cx="14" cy="204"/>
            </a:xfrm>
            <a:custGeom>
              <a:rect b="b" l="l" r="r" t="t"/>
              <a:pathLst>
                <a:path extrusionOk="0" h="15" w="1">
                  <a:moveTo>
                    <a:pt x="1" y="1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59" name="Google Shape;3359;p27"/>
            <p:cNvSpPr/>
            <p:nvPr/>
          </p:nvSpPr>
          <p:spPr>
            <a:xfrm>
              <a:off x="1510647" y="1905998"/>
              <a:ext cx="14" cy="448"/>
            </a:xfrm>
            <a:custGeom>
              <a:rect b="b" l="l" r="r" t="t"/>
              <a:pathLst>
                <a:path extrusionOk="0" h="33" w="1">
                  <a:moveTo>
                    <a:pt x="1" y="32"/>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60" name="Google Shape;3360;p27"/>
            <p:cNvSpPr/>
            <p:nvPr/>
          </p:nvSpPr>
          <p:spPr>
            <a:xfrm>
              <a:off x="1510552" y="1907709"/>
              <a:ext cx="14" cy="204"/>
            </a:xfrm>
            <a:custGeom>
              <a:rect b="b" l="l" r="r" t="t"/>
              <a:pathLst>
                <a:path extrusionOk="0" h="15" w="1">
                  <a:moveTo>
                    <a:pt x="1" y="15"/>
                  </a:moveTo>
                  <a:lnTo>
                    <a:pt x="1" y="15"/>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61" name="Google Shape;3361;p27"/>
            <p:cNvSpPr/>
            <p:nvPr/>
          </p:nvSpPr>
          <p:spPr>
            <a:xfrm>
              <a:off x="1510932" y="1902821"/>
              <a:ext cx="14" cy="204"/>
            </a:xfrm>
            <a:custGeom>
              <a:rect b="b" l="l" r="r" t="t"/>
              <a:pathLst>
                <a:path extrusionOk="0" h="15" w="1">
                  <a:moveTo>
                    <a:pt x="1" y="1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62" name="Google Shape;3362;p27"/>
            <p:cNvSpPr/>
            <p:nvPr/>
          </p:nvSpPr>
          <p:spPr>
            <a:xfrm>
              <a:off x="1511082" y="1901056"/>
              <a:ext cx="54" cy="353"/>
            </a:xfrm>
            <a:custGeom>
              <a:rect b="b" l="l" r="r" t="t"/>
              <a:pathLst>
                <a:path extrusionOk="0" h="26" w="4">
                  <a:moveTo>
                    <a:pt x="0" y="25"/>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63" name="Google Shape;3363;p27"/>
            <p:cNvSpPr/>
            <p:nvPr/>
          </p:nvSpPr>
          <p:spPr>
            <a:xfrm>
              <a:off x="1511462" y="1897824"/>
              <a:ext cx="14" cy="258"/>
            </a:xfrm>
            <a:custGeom>
              <a:rect b="b" l="l" r="r" t="t"/>
              <a:pathLst>
                <a:path extrusionOk="0" h="19" w="1">
                  <a:moveTo>
                    <a:pt x="0" y="1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64" name="Google Shape;3364;p27"/>
            <p:cNvSpPr/>
            <p:nvPr/>
          </p:nvSpPr>
          <p:spPr>
            <a:xfrm>
              <a:off x="1511272" y="1899399"/>
              <a:ext cx="54" cy="339"/>
            </a:xfrm>
            <a:custGeom>
              <a:rect b="b" l="l" r="r" t="t"/>
              <a:pathLst>
                <a:path extrusionOk="0" h="25" w="4">
                  <a:moveTo>
                    <a:pt x="0" y="25"/>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65" name="Google Shape;3365;p27"/>
            <p:cNvSpPr/>
            <p:nvPr/>
          </p:nvSpPr>
          <p:spPr>
            <a:xfrm>
              <a:off x="1511788" y="1895068"/>
              <a:ext cx="14" cy="163"/>
            </a:xfrm>
            <a:custGeom>
              <a:rect b="b" l="l" r="r" t="t"/>
              <a:pathLst>
                <a:path extrusionOk="0" h="12" w="1">
                  <a:moveTo>
                    <a:pt x="1"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66" name="Google Shape;3366;p27"/>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67" name="Google Shape;3367;p27"/>
            <p:cNvSpPr/>
            <p:nvPr/>
          </p:nvSpPr>
          <p:spPr>
            <a:xfrm>
              <a:off x="1418863" y="1933615"/>
              <a:ext cx="204" cy="109"/>
            </a:xfrm>
            <a:custGeom>
              <a:rect b="b" l="l" r="r" t="t"/>
              <a:pathLst>
                <a:path extrusionOk="0" h="8" w="15">
                  <a:moveTo>
                    <a:pt x="1" y="8"/>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68" name="Google Shape;3368;p27"/>
            <p:cNvSpPr/>
            <p:nvPr/>
          </p:nvSpPr>
          <p:spPr>
            <a:xfrm>
              <a:off x="1419488" y="1933194"/>
              <a:ext cx="244" cy="149"/>
            </a:xfrm>
            <a:custGeom>
              <a:rect b="b" l="l" r="r" t="t"/>
              <a:pathLst>
                <a:path extrusionOk="0" h="11" w="18">
                  <a:moveTo>
                    <a:pt x="0" y="11"/>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69" name="Google Shape;3369;p27"/>
            <p:cNvSpPr/>
            <p:nvPr/>
          </p:nvSpPr>
          <p:spPr>
            <a:xfrm>
              <a:off x="1421429" y="1932189"/>
              <a:ext cx="353" cy="163"/>
            </a:xfrm>
            <a:custGeom>
              <a:rect b="b" l="l" r="r" t="t"/>
              <a:pathLst>
                <a:path extrusionOk="0" h="12" w="26">
                  <a:moveTo>
                    <a:pt x="1" y="11"/>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70" name="Google Shape;3370;p27"/>
            <p:cNvSpPr/>
            <p:nvPr/>
          </p:nvSpPr>
          <p:spPr>
            <a:xfrm>
              <a:off x="1420058" y="1932814"/>
              <a:ext cx="394" cy="204"/>
            </a:xfrm>
            <a:custGeom>
              <a:rect b="b" l="l" r="r" t="t"/>
              <a:pathLst>
                <a:path extrusionOk="0" h="15" w="29">
                  <a:moveTo>
                    <a:pt x="0" y="14"/>
                  </a:moveTo>
                  <a:lnTo>
                    <a:pt x="2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71" name="Google Shape;3371;p27"/>
            <p:cNvSpPr/>
            <p:nvPr/>
          </p:nvSpPr>
          <p:spPr>
            <a:xfrm>
              <a:off x="1423575" y="1931619"/>
              <a:ext cx="204" cy="14"/>
            </a:xfrm>
            <a:custGeom>
              <a:rect b="b" l="l" r="r" t="t"/>
              <a:pathLst>
                <a:path extrusionOk="0" h="1" w="15">
                  <a:moveTo>
                    <a:pt x="1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72" name="Google Shape;3372;p27"/>
            <p:cNvSpPr/>
            <p:nvPr/>
          </p:nvSpPr>
          <p:spPr>
            <a:xfrm>
              <a:off x="1422190" y="1931958"/>
              <a:ext cx="299" cy="109"/>
            </a:xfrm>
            <a:custGeom>
              <a:rect b="b" l="l" r="r" t="t"/>
              <a:pathLst>
                <a:path extrusionOk="0" h="8" w="22">
                  <a:moveTo>
                    <a:pt x="1" y="7"/>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73" name="Google Shape;3373;p27"/>
            <p:cNvSpPr/>
            <p:nvPr/>
          </p:nvSpPr>
          <p:spPr>
            <a:xfrm>
              <a:off x="1422814" y="1931768"/>
              <a:ext cx="394" cy="109"/>
            </a:xfrm>
            <a:custGeom>
              <a:rect b="b" l="l" r="r" t="t"/>
              <a:pathLst>
                <a:path extrusionOk="0" h="8" w="29">
                  <a:moveTo>
                    <a:pt x="0" y="7"/>
                  </a:moveTo>
                  <a:lnTo>
                    <a:pt x="2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74" name="Google Shape;3374;p27"/>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75" name="Google Shape;3375;p27"/>
            <p:cNvSpPr/>
            <p:nvPr/>
          </p:nvSpPr>
          <p:spPr>
            <a:xfrm>
              <a:off x="1420669" y="1932433"/>
              <a:ext cx="489" cy="244"/>
            </a:xfrm>
            <a:custGeom>
              <a:rect b="b" l="l" r="r" t="t"/>
              <a:pathLst>
                <a:path extrusionOk="0" h="18" w="36">
                  <a:moveTo>
                    <a:pt x="1" y="18"/>
                  </a:moveTo>
                  <a:lnTo>
                    <a:pt x="36"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76" name="Google Shape;3376;p27"/>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77" name="Google Shape;3377;p27"/>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78" name="Google Shape;3378;p27"/>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79" name="Google Shape;3379;p27"/>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80" name="Google Shape;3380;p27"/>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81" name="Google Shape;3381;p27"/>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82" name="Google Shape;3382;p27"/>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83" name="Google Shape;3383;p27"/>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84" name="Google Shape;3384;p27"/>
            <p:cNvSpPr/>
            <p:nvPr/>
          </p:nvSpPr>
          <p:spPr>
            <a:xfrm>
              <a:off x="1644983" y="2301999"/>
              <a:ext cx="14" cy="299"/>
            </a:xfrm>
            <a:custGeom>
              <a:rect b="b" l="l" r="r" t="t"/>
              <a:pathLst>
                <a:path extrusionOk="0" h="22" w="1">
                  <a:moveTo>
                    <a:pt x="0" y="0"/>
                  </a:moveTo>
                  <a:lnTo>
                    <a:pt x="0"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85" name="Google Shape;3385;p27"/>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86" name="Google Shape;3386;p27"/>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87" name="Google Shape;3387;p27"/>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88" name="Google Shape;3388;p27"/>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89" name="Google Shape;3389;p27"/>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90" name="Google Shape;3390;p27"/>
            <p:cNvSpPr/>
            <p:nvPr/>
          </p:nvSpPr>
          <p:spPr>
            <a:xfrm>
              <a:off x="1617312" y="2278700"/>
              <a:ext cx="299" cy="14"/>
            </a:xfrm>
            <a:custGeom>
              <a:rect b="b" l="l" r="r" t="t"/>
              <a:pathLst>
                <a:path extrusionOk="0" h="1" w="22">
                  <a:moveTo>
                    <a:pt x="22"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91" name="Google Shape;3391;p27"/>
            <p:cNvSpPr/>
            <p:nvPr/>
          </p:nvSpPr>
          <p:spPr>
            <a:xfrm>
              <a:off x="1618032" y="2278660"/>
              <a:ext cx="244" cy="14"/>
            </a:xfrm>
            <a:custGeom>
              <a:rect b="b" l="l" r="r" t="t"/>
              <a:pathLst>
                <a:path extrusionOk="0" h="1" w="18">
                  <a:moveTo>
                    <a:pt x="0" y="0"/>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92" name="Google Shape;3392;p27"/>
            <p:cNvSpPr/>
            <p:nvPr/>
          </p:nvSpPr>
          <p:spPr>
            <a:xfrm>
              <a:off x="1645024" y="2299718"/>
              <a:ext cx="14" cy="244"/>
            </a:xfrm>
            <a:custGeom>
              <a:rect b="b" l="l" r="r" t="t"/>
              <a:pathLst>
                <a:path extrusionOk="0" h="18" w="1">
                  <a:moveTo>
                    <a:pt x="1" y="0"/>
                  </a:moveTo>
                  <a:lnTo>
                    <a:pt x="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93" name="Google Shape;3393;p27"/>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94" name="Google Shape;3394;p27"/>
            <p:cNvSpPr/>
            <p:nvPr/>
          </p:nvSpPr>
          <p:spPr>
            <a:xfrm>
              <a:off x="1644983" y="2301429"/>
              <a:ext cx="14" cy="299"/>
            </a:xfrm>
            <a:custGeom>
              <a:rect b="b" l="l" r="r" t="t"/>
              <a:pathLst>
                <a:path extrusionOk="0" h="22" w="1">
                  <a:moveTo>
                    <a:pt x="0" y="2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95" name="Google Shape;3395;p27"/>
            <p:cNvSpPr/>
            <p:nvPr/>
          </p:nvSpPr>
          <p:spPr>
            <a:xfrm>
              <a:off x="1645119" y="2298673"/>
              <a:ext cx="14" cy="244"/>
            </a:xfrm>
            <a:custGeom>
              <a:rect b="b" l="l" r="r" t="t"/>
              <a:pathLst>
                <a:path extrusionOk="0" h="18" w="1">
                  <a:moveTo>
                    <a:pt x="1" y="0"/>
                  </a:moveTo>
                  <a:lnTo>
                    <a:pt x="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96" name="Google Shape;3396;p27"/>
            <p:cNvSpPr/>
            <p:nvPr/>
          </p:nvSpPr>
          <p:spPr>
            <a:xfrm>
              <a:off x="1618697" y="2278565"/>
              <a:ext cx="204" cy="54"/>
            </a:xfrm>
            <a:custGeom>
              <a:rect b="b" l="l" r="r" t="t"/>
              <a:pathLst>
                <a:path extrusionOk="0" h="4" w="15">
                  <a:moveTo>
                    <a:pt x="0" y="4"/>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97" name="Google Shape;3397;p27"/>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98" name="Google Shape;3398;p27"/>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399" name="Google Shape;3399;p27"/>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00" name="Google Shape;3400;p27"/>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01" name="Google Shape;3401;p27"/>
            <p:cNvSpPr/>
            <p:nvPr/>
          </p:nvSpPr>
          <p:spPr>
            <a:xfrm>
              <a:off x="1639946" y="2240588"/>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02" name="Google Shape;3402;p27"/>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03" name="Google Shape;3403;p27"/>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04" name="Google Shape;3404;p27"/>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05" name="Google Shape;3405;p27"/>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06" name="Google Shape;3406;p27"/>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07" name="Google Shape;3407;p27"/>
            <p:cNvSpPr/>
            <p:nvPr/>
          </p:nvSpPr>
          <p:spPr>
            <a:xfrm>
              <a:off x="1644358" y="2244906"/>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08" name="Google Shape;3408;p27"/>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09" name="Google Shape;3409;p27"/>
            <p:cNvSpPr/>
            <p:nvPr/>
          </p:nvSpPr>
          <p:spPr>
            <a:xfrm>
              <a:off x="1614081" y="2280031"/>
              <a:ext cx="14" cy="68"/>
            </a:xfrm>
            <a:custGeom>
              <a:rect b="b" l="l" r="r" t="t"/>
              <a:pathLst>
                <a:path extrusionOk="0" h="5" w="1">
                  <a:moveTo>
                    <a:pt x="1"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10" name="Google Shape;3410;p27"/>
            <p:cNvSpPr/>
            <p:nvPr/>
          </p:nvSpPr>
          <p:spPr>
            <a:xfrm>
              <a:off x="1611284" y="2310119"/>
              <a:ext cx="14" cy="109"/>
            </a:xfrm>
            <a:custGeom>
              <a:rect b="b" l="l" r="r" t="t"/>
              <a:pathLst>
                <a:path extrusionOk="0" h="8" w="1">
                  <a:moveTo>
                    <a:pt x="0"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11" name="Google Shape;3411;p27"/>
            <p:cNvSpPr/>
            <p:nvPr/>
          </p:nvSpPr>
          <p:spPr>
            <a:xfrm>
              <a:off x="1611379" y="2309739"/>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12" name="Google Shape;3412;p27"/>
            <p:cNvSpPr/>
            <p:nvPr/>
          </p:nvSpPr>
          <p:spPr>
            <a:xfrm>
              <a:off x="1611379" y="2309508"/>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13" name="Google Shape;3413;p27"/>
            <p:cNvSpPr/>
            <p:nvPr/>
          </p:nvSpPr>
          <p:spPr>
            <a:xfrm>
              <a:off x="1613700" y="2281226"/>
              <a:ext cx="14" cy="149"/>
            </a:xfrm>
            <a:custGeom>
              <a:rect b="b" l="l" r="r" t="t"/>
              <a:pathLst>
                <a:path extrusionOk="0" h="11" w="1">
                  <a:moveTo>
                    <a:pt x="1"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14" name="Google Shape;3414;p27"/>
            <p:cNvSpPr/>
            <p:nvPr/>
          </p:nvSpPr>
          <p:spPr>
            <a:xfrm>
              <a:off x="1611134" y="2310553"/>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15" name="Google Shape;3415;p27"/>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16" name="Google Shape;3416;p27"/>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17" name="Google Shape;3417;p27"/>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18" name="Google Shape;3418;p27"/>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19" name="Google Shape;3419;p27"/>
            <p:cNvSpPr/>
            <p:nvPr/>
          </p:nvSpPr>
          <p:spPr>
            <a:xfrm>
              <a:off x="1543206" y="2219000"/>
              <a:ext cx="14" cy="204"/>
            </a:xfrm>
            <a:custGeom>
              <a:rect b="b" l="l" r="r" t="t"/>
              <a:pathLst>
                <a:path extrusionOk="0" h="15" w="1">
                  <a:moveTo>
                    <a:pt x="1" y="15"/>
                  </a:moveTo>
                  <a:lnTo>
                    <a:pt x="1" y="1"/>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20" name="Google Shape;3420;p27"/>
            <p:cNvSpPr/>
            <p:nvPr/>
          </p:nvSpPr>
          <p:spPr>
            <a:xfrm>
              <a:off x="1542351" y="2224132"/>
              <a:ext cx="68" cy="299"/>
            </a:xfrm>
            <a:custGeom>
              <a:rect b="b" l="l" r="r" t="t"/>
              <a:pathLst>
                <a:path extrusionOk="0" h="22" w="5">
                  <a:moveTo>
                    <a:pt x="4" y="1"/>
                  </a:moveTo>
                  <a:lnTo>
                    <a:pt x="1"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21" name="Google Shape;3421;p27"/>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22" name="Google Shape;3422;p27"/>
            <p:cNvSpPr/>
            <p:nvPr/>
          </p:nvSpPr>
          <p:spPr>
            <a:xfrm>
              <a:off x="1542256" y="2224513"/>
              <a:ext cx="68" cy="204"/>
            </a:xfrm>
            <a:custGeom>
              <a:rect b="b" l="l" r="r" t="t"/>
              <a:pathLst>
                <a:path extrusionOk="0" h="15" w="5">
                  <a:moveTo>
                    <a:pt x="4"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23" name="Google Shape;3423;p27"/>
            <p:cNvSpPr/>
            <p:nvPr/>
          </p:nvSpPr>
          <p:spPr>
            <a:xfrm>
              <a:off x="1542066" y="2225137"/>
              <a:ext cx="68" cy="204"/>
            </a:xfrm>
            <a:custGeom>
              <a:rect b="b" l="l" r="r" t="t"/>
              <a:pathLst>
                <a:path extrusionOk="0" h="15" w="5">
                  <a:moveTo>
                    <a:pt x="4" y="0"/>
                  </a:move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24" name="Google Shape;3424;p27"/>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25" name="Google Shape;3425;p27"/>
            <p:cNvSpPr/>
            <p:nvPr/>
          </p:nvSpPr>
          <p:spPr>
            <a:xfrm>
              <a:off x="1542161" y="2224893"/>
              <a:ext cx="68" cy="163"/>
            </a:xfrm>
            <a:custGeom>
              <a:rect b="b" l="l" r="r" t="t"/>
              <a:pathLst>
                <a:path extrusionOk="0" h="12" w="5">
                  <a:moveTo>
                    <a:pt x="4"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26" name="Google Shape;3426;p27"/>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27" name="Google Shape;3427;p27"/>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28" name="Google Shape;3428;p27"/>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29" name="Google Shape;3429;p27"/>
            <p:cNvSpPr/>
            <p:nvPr/>
          </p:nvSpPr>
          <p:spPr>
            <a:xfrm>
              <a:off x="1542921" y="2220955"/>
              <a:ext cx="68" cy="339"/>
            </a:xfrm>
            <a:custGeom>
              <a:rect b="b" l="l" r="r" t="t"/>
              <a:pathLst>
                <a:path extrusionOk="0" h="25" w="5">
                  <a:moveTo>
                    <a:pt x="4" y="0"/>
                  </a:moveTo>
                  <a:lnTo>
                    <a:pt x="1"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30" name="Google Shape;3430;p27"/>
            <p:cNvSpPr/>
            <p:nvPr/>
          </p:nvSpPr>
          <p:spPr>
            <a:xfrm>
              <a:off x="1532996" y="250510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31" name="Google Shape;3431;p27"/>
            <p:cNvSpPr/>
            <p:nvPr/>
          </p:nvSpPr>
          <p:spPr>
            <a:xfrm>
              <a:off x="1542826" y="2221566"/>
              <a:ext cx="68" cy="299"/>
            </a:xfrm>
            <a:custGeom>
              <a:rect b="b" l="l" r="r" t="t"/>
              <a:pathLst>
                <a:path extrusionOk="0" h="22" w="5">
                  <a:moveTo>
                    <a:pt x="4" y="1"/>
                  </a:moveTo>
                  <a:lnTo>
                    <a:pt x="1"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32" name="Google Shape;3432;p27"/>
            <p:cNvSpPr/>
            <p:nvPr/>
          </p:nvSpPr>
          <p:spPr>
            <a:xfrm>
              <a:off x="1540830" y="2504861"/>
              <a:ext cx="638" cy="68"/>
            </a:xfrm>
            <a:custGeom>
              <a:rect b="b" l="l" r="r" t="t"/>
              <a:pathLst>
                <a:path extrusionOk="0" h="5" w="47">
                  <a:moveTo>
                    <a:pt x="1" y="1"/>
                  </a:moveTo>
                  <a:lnTo>
                    <a:pt x="46"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33" name="Google Shape;3433;p27"/>
            <p:cNvSpPr/>
            <p:nvPr/>
          </p:nvSpPr>
          <p:spPr>
            <a:xfrm>
              <a:off x="1543111" y="2219530"/>
              <a:ext cx="68" cy="299"/>
            </a:xfrm>
            <a:custGeom>
              <a:rect b="b" l="l" r="r" t="t"/>
              <a:pathLst>
                <a:path extrusionOk="0" h="22" w="5">
                  <a:moveTo>
                    <a:pt x="4" y="0"/>
                  </a:moveTo>
                  <a:lnTo>
                    <a:pt x="1"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34" name="Google Shape;3434;p27"/>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35" name="Google Shape;3435;p27"/>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36" name="Google Shape;3436;p27"/>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37" name="Google Shape;3437;p27"/>
            <p:cNvSpPr/>
            <p:nvPr/>
          </p:nvSpPr>
          <p:spPr>
            <a:xfrm>
              <a:off x="1542541" y="2223141"/>
              <a:ext cx="109" cy="339"/>
            </a:xfrm>
            <a:custGeom>
              <a:rect b="b" l="l" r="r" t="t"/>
              <a:pathLst>
                <a:path extrusionOk="0" h="25" w="8">
                  <a:moveTo>
                    <a:pt x="8" y="0"/>
                  </a:moveTo>
                  <a:lnTo>
                    <a:pt x="1"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38" name="Google Shape;3438;p27"/>
            <p:cNvSpPr/>
            <p:nvPr/>
          </p:nvSpPr>
          <p:spPr>
            <a:xfrm>
              <a:off x="1542785" y="2222137"/>
              <a:ext cx="54" cy="299"/>
            </a:xfrm>
            <a:custGeom>
              <a:rect b="b" l="l" r="r" t="t"/>
              <a:pathLst>
                <a:path extrusionOk="0" h="22" w="4">
                  <a:moveTo>
                    <a:pt x="4" y="1"/>
                  </a:moveTo>
                  <a:lnTo>
                    <a:pt x="0"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39" name="Google Shape;3439;p27"/>
            <p:cNvSpPr/>
            <p:nvPr/>
          </p:nvSpPr>
          <p:spPr>
            <a:xfrm>
              <a:off x="1541590" y="2504915"/>
              <a:ext cx="448" cy="54"/>
            </a:xfrm>
            <a:custGeom>
              <a:rect b="b" l="l" r="r" t="t"/>
              <a:pathLst>
                <a:path extrusionOk="0" h="4" w="33">
                  <a:moveTo>
                    <a:pt x="1" y="0"/>
                  </a:moveTo>
                  <a:lnTo>
                    <a:pt x="32"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40" name="Google Shape;3440;p27"/>
            <p:cNvSpPr/>
            <p:nvPr/>
          </p:nvSpPr>
          <p:spPr>
            <a:xfrm>
              <a:off x="1542636" y="2222666"/>
              <a:ext cx="109" cy="299"/>
            </a:xfrm>
            <a:custGeom>
              <a:rect b="b" l="l" r="r" t="t"/>
              <a:pathLst>
                <a:path extrusionOk="0" h="22" w="8">
                  <a:moveTo>
                    <a:pt x="8" y="0"/>
                  </a:moveTo>
                  <a:lnTo>
                    <a:pt x="1"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41" name="Google Shape;3441;p27"/>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42" name="Google Shape;3442;p27"/>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43" name="Google Shape;3443;p27"/>
            <p:cNvSpPr/>
            <p:nvPr/>
          </p:nvSpPr>
          <p:spPr>
            <a:xfrm>
              <a:off x="1523858" y="2474868"/>
              <a:ext cx="109" cy="68"/>
            </a:xfrm>
            <a:custGeom>
              <a:rect b="b" l="l" r="r" t="t"/>
              <a:pathLst>
                <a:path extrusionOk="0" h="5" w="8">
                  <a:moveTo>
                    <a:pt x="1" y="1"/>
                  </a:moveTo>
                  <a:lnTo>
                    <a:pt x="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44" name="Google Shape;3444;p27"/>
            <p:cNvSpPr/>
            <p:nvPr/>
          </p:nvSpPr>
          <p:spPr>
            <a:xfrm>
              <a:off x="1525243" y="2475724"/>
              <a:ext cx="68" cy="68"/>
            </a:xfrm>
            <a:custGeom>
              <a:rect b="b" l="l" r="r" t="t"/>
              <a:pathLst>
                <a:path extrusionOk="0" h="5" w="5">
                  <a:moveTo>
                    <a:pt x="4"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45" name="Google Shape;3445;p27"/>
            <p:cNvSpPr/>
            <p:nvPr/>
          </p:nvSpPr>
          <p:spPr>
            <a:xfrm>
              <a:off x="1524483" y="2475248"/>
              <a:ext cx="163" cy="109"/>
            </a:xfrm>
            <a:custGeom>
              <a:rect b="b" l="l" r="r" t="t"/>
              <a:pathLst>
                <a:path extrusionOk="0" h="8" w="12">
                  <a:moveTo>
                    <a:pt x="1" y="1"/>
                  </a:moveTo>
                  <a:lnTo>
                    <a:pt x="1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46" name="Google Shape;3446;p27"/>
            <p:cNvSpPr/>
            <p:nvPr/>
          </p:nvSpPr>
          <p:spPr>
            <a:xfrm>
              <a:off x="1523057" y="2474488"/>
              <a:ext cx="149" cy="109"/>
            </a:xfrm>
            <a:custGeom>
              <a:rect b="b" l="l" r="r" t="t"/>
              <a:pathLst>
                <a:path extrusionOk="0" h="8" w="11">
                  <a:moveTo>
                    <a:pt x="0" y="1"/>
                  </a:moveTo>
                  <a:lnTo>
                    <a:pt x="1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47" name="Google Shape;3447;p27"/>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48" name="Google Shape;3448;p27"/>
            <p:cNvSpPr/>
            <p:nvPr/>
          </p:nvSpPr>
          <p:spPr>
            <a:xfrm>
              <a:off x="1542215" y="2504956"/>
              <a:ext cx="339" cy="68"/>
            </a:xfrm>
            <a:custGeom>
              <a:rect b="b" l="l" r="r" t="t"/>
              <a:pathLst>
                <a:path extrusionOk="0" h="5" w="25">
                  <a:moveTo>
                    <a:pt x="0" y="1"/>
                  </a:moveTo>
                  <a:lnTo>
                    <a:pt x="2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49" name="Google Shape;3449;p27"/>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50" name="Google Shape;3450;p27"/>
            <p:cNvSpPr/>
            <p:nvPr/>
          </p:nvSpPr>
          <p:spPr>
            <a:xfrm>
              <a:off x="1532466" y="2505105"/>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51" name="Google Shape;3451;p27"/>
            <p:cNvSpPr/>
            <p:nvPr/>
          </p:nvSpPr>
          <p:spPr>
            <a:xfrm>
              <a:off x="1532656" y="2505105"/>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52" name="Google Shape;3452;p27"/>
            <p:cNvSpPr/>
            <p:nvPr/>
          </p:nvSpPr>
          <p:spPr>
            <a:xfrm>
              <a:off x="1542785" y="2505105"/>
              <a:ext cx="109" cy="14"/>
            </a:xfrm>
            <a:custGeom>
              <a:rect b="b" l="l" r="r" t="t"/>
              <a:pathLst>
                <a:path extrusionOk="0" h="1" w="8">
                  <a:moveTo>
                    <a:pt x="7"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53" name="Google Shape;3453;p27"/>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54" name="Google Shape;3454;p27"/>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55" name="Google Shape;3455;p27"/>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56" name="Google Shape;3456;p27"/>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57" name="Google Shape;3457;p27"/>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58" name="Google Shape;3458;p27"/>
            <p:cNvSpPr/>
            <p:nvPr/>
          </p:nvSpPr>
          <p:spPr>
            <a:xfrm>
              <a:off x="1613184" y="2195620"/>
              <a:ext cx="54" cy="149"/>
            </a:xfrm>
            <a:custGeom>
              <a:rect b="b" l="l" r="r" t="t"/>
              <a:pathLst>
                <a:path extrusionOk="0" h="11" w="4">
                  <a:moveTo>
                    <a:pt x="0" y="0"/>
                  </a:moveTo>
                  <a:lnTo>
                    <a:pt x="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59" name="Google Shape;3459;p27"/>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60" name="Google Shape;3460;p27"/>
            <p:cNvSpPr/>
            <p:nvPr/>
          </p:nvSpPr>
          <p:spPr>
            <a:xfrm>
              <a:off x="1613035" y="2195335"/>
              <a:ext cx="109" cy="204"/>
            </a:xfrm>
            <a:custGeom>
              <a:rect b="b" l="l" r="r" t="t"/>
              <a:pathLst>
                <a:path extrusionOk="0" h="15" w="8">
                  <a:moveTo>
                    <a:pt x="1" y="0"/>
                  </a:moveTo>
                  <a:lnTo>
                    <a:pt x="8"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61" name="Google Shape;3461;p27"/>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62" name="Google Shape;3462;p27"/>
            <p:cNvSpPr/>
            <p:nvPr/>
          </p:nvSpPr>
          <p:spPr>
            <a:xfrm>
              <a:off x="1612560" y="2194615"/>
              <a:ext cx="204" cy="299"/>
            </a:xfrm>
            <a:custGeom>
              <a:rect b="b" l="l" r="r" t="t"/>
              <a:pathLst>
                <a:path extrusionOk="0" h="22" w="15">
                  <a:moveTo>
                    <a:pt x="15" y="22"/>
                  </a:moveTo>
                  <a:lnTo>
                    <a:pt x="1" y="1"/>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63" name="Google Shape;3463;p27"/>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64" name="Google Shape;3464;p27"/>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65" name="Google Shape;3465;p27"/>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66" name="Google Shape;3466;p27"/>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67" name="Google Shape;3467;p27"/>
            <p:cNvSpPr/>
            <p:nvPr/>
          </p:nvSpPr>
          <p:spPr>
            <a:xfrm>
              <a:off x="1613280" y="2195810"/>
              <a:ext cx="14" cy="149"/>
            </a:xfrm>
            <a:custGeom>
              <a:rect b="b" l="l" r="r" t="t"/>
              <a:pathLst>
                <a:path extrusionOk="0" h="11" w="1">
                  <a:moveTo>
                    <a:pt x="0"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68" name="Google Shape;3468;p27"/>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69" name="Google Shape;3469;p27"/>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70" name="Google Shape;3470;p27"/>
            <p:cNvSpPr/>
            <p:nvPr/>
          </p:nvSpPr>
          <p:spPr>
            <a:xfrm>
              <a:off x="1581101" y="2216013"/>
              <a:ext cx="489" cy="489"/>
            </a:xfrm>
            <a:custGeom>
              <a:rect b="b" l="l" r="r" t="t"/>
              <a:pathLst>
                <a:path extrusionOk="0" h="36" w="36">
                  <a:moveTo>
                    <a:pt x="35" y="35"/>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71" name="Google Shape;3471;p27"/>
            <p:cNvSpPr/>
            <p:nvPr/>
          </p:nvSpPr>
          <p:spPr>
            <a:xfrm>
              <a:off x="1580436" y="2215294"/>
              <a:ext cx="489" cy="489"/>
            </a:xfrm>
            <a:custGeom>
              <a:rect b="b" l="l" r="r" t="t"/>
              <a:pathLst>
                <a:path extrusionOk="0" h="36" w="36">
                  <a:moveTo>
                    <a:pt x="35" y="36"/>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72" name="Google Shape;3472;p27"/>
            <p:cNvSpPr/>
            <p:nvPr/>
          </p:nvSpPr>
          <p:spPr>
            <a:xfrm>
              <a:off x="1581807" y="2216719"/>
              <a:ext cx="448" cy="489"/>
            </a:xfrm>
            <a:custGeom>
              <a:rect b="b" l="l" r="r" t="t"/>
              <a:pathLst>
                <a:path extrusionOk="0" h="36" w="33">
                  <a:moveTo>
                    <a:pt x="32" y="36"/>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73" name="Google Shape;3473;p27"/>
            <p:cNvSpPr/>
            <p:nvPr/>
          </p:nvSpPr>
          <p:spPr>
            <a:xfrm>
              <a:off x="1582472" y="2217439"/>
              <a:ext cx="543" cy="530"/>
            </a:xfrm>
            <a:custGeom>
              <a:rect b="b" l="l" r="r" t="t"/>
              <a:pathLst>
                <a:path extrusionOk="0" h="39" w="40">
                  <a:moveTo>
                    <a:pt x="39" y="39"/>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74" name="Google Shape;3474;p27"/>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75" name="Google Shape;3475;p27"/>
            <p:cNvSpPr/>
            <p:nvPr/>
          </p:nvSpPr>
          <p:spPr>
            <a:xfrm>
              <a:off x="1579662" y="2214438"/>
              <a:ext cx="638" cy="679"/>
            </a:xfrm>
            <a:custGeom>
              <a:rect b="b" l="l" r="r" t="t"/>
              <a:pathLst>
                <a:path extrusionOk="0" h="50" w="47">
                  <a:moveTo>
                    <a:pt x="46" y="50"/>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76" name="Google Shape;3476;p27"/>
            <p:cNvSpPr/>
            <p:nvPr/>
          </p:nvSpPr>
          <p:spPr>
            <a:xfrm>
              <a:off x="1579146" y="2213773"/>
              <a:ext cx="530" cy="679"/>
            </a:xfrm>
            <a:custGeom>
              <a:rect b="b" l="l" r="r" t="t"/>
              <a:pathLst>
                <a:path extrusionOk="0" h="50" w="39">
                  <a:moveTo>
                    <a:pt x="39" y="50"/>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77" name="Google Shape;3477;p27"/>
            <p:cNvSpPr/>
            <p:nvPr/>
          </p:nvSpPr>
          <p:spPr>
            <a:xfrm>
              <a:off x="1578290" y="2212687"/>
              <a:ext cx="204" cy="204"/>
            </a:xfrm>
            <a:custGeom>
              <a:rect b="b" l="l" r="r" t="t"/>
              <a:pathLst>
                <a:path extrusionOk="0" h="15" w="15">
                  <a:moveTo>
                    <a:pt x="0" y="0"/>
                  </a:moveTo>
                  <a:lnTo>
                    <a:pt x="14"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78" name="Google Shape;3478;p27"/>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79" name="Google Shape;3479;p27"/>
            <p:cNvSpPr/>
            <p:nvPr/>
          </p:nvSpPr>
          <p:spPr>
            <a:xfrm>
              <a:off x="1578616" y="2213108"/>
              <a:ext cx="394" cy="489"/>
            </a:xfrm>
            <a:custGeom>
              <a:rect b="b" l="l" r="r" t="t"/>
              <a:pathLst>
                <a:path extrusionOk="0" h="36" w="29">
                  <a:moveTo>
                    <a:pt x="29" y="36"/>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80" name="Google Shape;3480;p27"/>
            <p:cNvSpPr/>
            <p:nvPr/>
          </p:nvSpPr>
          <p:spPr>
            <a:xfrm>
              <a:off x="1622254" y="2254410"/>
              <a:ext cx="109" cy="14"/>
            </a:xfrm>
            <a:custGeom>
              <a:rect b="b" l="l" r="r" t="t"/>
              <a:pathLst>
                <a:path extrusionOk="0" h="1" w="8">
                  <a:moveTo>
                    <a:pt x="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81" name="Google Shape;3481;p27"/>
            <p:cNvSpPr/>
            <p:nvPr/>
          </p:nvSpPr>
          <p:spPr>
            <a:xfrm>
              <a:off x="1618982" y="2254275"/>
              <a:ext cx="774" cy="109"/>
            </a:xfrm>
            <a:custGeom>
              <a:rect b="b" l="l" r="r" t="t"/>
              <a:pathLst>
                <a:path extrusionOk="0" h="8" w="57">
                  <a:moveTo>
                    <a:pt x="56"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82" name="Google Shape;3482;p27"/>
            <p:cNvSpPr/>
            <p:nvPr/>
          </p:nvSpPr>
          <p:spPr>
            <a:xfrm>
              <a:off x="1621263" y="2254220"/>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83" name="Google Shape;3483;p27"/>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84" name="Google Shape;3484;p27"/>
            <p:cNvSpPr/>
            <p:nvPr/>
          </p:nvSpPr>
          <p:spPr>
            <a:xfrm>
              <a:off x="1622824" y="2254600"/>
              <a:ext cx="109" cy="68"/>
            </a:xfrm>
            <a:custGeom>
              <a:rect b="b" l="l" r="r" t="t"/>
              <a:pathLst>
                <a:path extrusionOk="0" h="5" w="8">
                  <a:moveTo>
                    <a:pt x="8"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85" name="Google Shape;3485;p27"/>
            <p:cNvSpPr/>
            <p:nvPr/>
          </p:nvSpPr>
          <p:spPr>
            <a:xfrm>
              <a:off x="1621779" y="2254315"/>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86" name="Google Shape;3486;p27"/>
            <p:cNvSpPr/>
            <p:nvPr/>
          </p:nvSpPr>
          <p:spPr>
            <a:xfrm>
              <a:off x="1584712" y="2219475"/>
              <a:ext cx="489" cy="448"/>
            </a:xfrm>
            <a:custGeom>
              <a:rect b="b" l="l" r="r" t="t"/>
              <a:pathLst>
                <a:path extrusionOk="0" h="33" w="36">
                  <a:moveTo>
                    <a:pt x="35" y="32"/>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87" name="Google Shape;3487;p27"/>
            <p:cNvSpPr/>
            <p:nvPr/>
          </p:nvSpPr>
          <p:spPr>
            <a:xfrm>
              <a:off x="1583137" y="2218050"/>
              <a:ext cx="679" cy="679"/>
            </a:xfrm>
            <a:custGeom>
              <a:rect b="b" l="l" r="r" t="t"/>
              <a:pathLst>
                <a:path extrusionOk="0" h="50" w="50">
                  <a:moveTo>
                    <a:pt x="50" y="50"/>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88" name="Google Shape;3488;p27"/>
            <p:cNvSpPr/>
            <p:nvPr/>
          </p:nvSpPr>
          <p:spPr>
            <a:xfrm>
              <a:off x="1586084" y="2220616"/>
              <a:ext cx="448" cy="299"/>
            </a:xfrm>
            <a:custGeom>
              <a:rect b="b" l="l" r="r" t="t"/>
              <a:pathLst>
                <a:path extrusionOk="0" h="22" w="33">
                  <a:moveTo>
                    <a:pt x="32" y="22"/>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89" name="Google Shape;3489;p27"/>
            <p:cNvSpPr/>
            <p:nvPr/>
          </p:nvSpPr>
          <p:spPr>
            <a:xfrm>
              <a:off x="1583952" y="2218810"/>
              <a:ext cx="584" cy="543"/>
            </a:xfrm>
            <a:custGeom>
              <a:rect b="b" l="l" r="r" t="t"/>
              <a:pathLst>
                <a:path extrusionOk="0" h="40" w="43">
                  <a:moveTo>
                    <a:pt x="42" y="39"/>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90" name="Google Shape;3490;p27"/>
            <p:cNvSpPr/>
            <p:nvPr/>
          </p:nvSpPr>
          <p:spPr>
            <a:xfrm>
              <a:off x="1585418" y="2220100"/>
              <a:ext cx="448" cy="339"/>
            </a:xfrm>
            <a:custGeom>
              <a:rect b="b" l="l" r="r" t="t"/>
              <a:pathLst>
                <a:path extrusionOk="0" h="25" w="33">
                  <a:moveTo>
                    <a:pt x="32" y="25"/>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91" name="Google Shape;3491;p27"/>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92" name="Google Shape;3492;p27"/>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93" name="Google Shape;3493;p27"/>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94" name="Google Shape;3494;p27"/>
            <p:cNvSpPr/>
            <p:nvPr/>
          </p:nvSpPr>
          <p:spPr>
            <a:xfrm>
              <a:off x="1638140" y="2239163"/>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95" name="Google Shape;3495;p27"/>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96" name="Google Shape;3496;p27"/>
            <p:cNvSpPr/>
            <p:nvPr/>
          </p:nvSpPr>
          <p:spPr>
            <a:xfrm>
              <a:off x="1408599" y="1961951"/>
              <a:ext cx="434" cy="54"/>
            </a:xfrm>
            <a:custGeom>
              <a:rect b="b" l="l" r="r" t="t"/>
              <a:pathLst>
                <a:path extrusionOk="0" h="4" w="32">
                  <a:moveTo>
                    <a:pt x="0" y="0"/>
                  </a:moveTo>
                  <a:lnTo>
                    <a:pt x="32"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97" name="Google Shape;3497;p27"/>
            <p:cNvSpPr/>
            <p:nvPr/>
          </p:nvSpPr>
          <p:spPr>
            <a:xfrm>
              <a:off x="1407553" y="1961951"/>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98" name="Google Shape;3498;p27"/>
            <p:cNvSpPr/>
            <p:nvPr/>
          </p:nvSpPr>
          <p:spPr>
            <a:xfrm>
              <a:off x="1418918" y="1963988"/>
              <a:ext cx="339" cy="14"/>
            </a:xfrm>
            <a:custGeom>
              <a:rect b="b" l="l" r="r" t="t"/>
              <a:pathLst>
                <a:path extrusionOk="0" h="1" w="25">
                  <a:moveTo>
                    <a:pt x="0" y="1"/>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499" name="Google Shape;3499;p27"/>
            <p:cNvSpPr/>
            <p:nvPr/>
          </p:nvSpPr>
          <p:spPr>
            <a:xfrm>
              <a:off x="1408123" y="1961951"/>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00" name="Google Shape;3500;p27"/>
            <p:cNvSpPr/>
            <p:nvPr/>
          </p:nvSpPr>
          <p:spPr>
            <a:xfrm>
              <a:off x="1407214" y="1961951"/>
              <a:ext cx="204" cy="14"/>
            </a:xfrm>
            <a:custGeom>
              <a:rect b="b" l="l" r="r" t="t"/>
              <a:pathLst>
                <a:path extrusionOk="0" h="1" w="15">
                  <a:moveTo>
                    <a:pt x="1" y="0"/>
                  </a:moveTo>
                  <a:lnTo>
                    <a:pt x="1" y="0"/>
                  </a:ln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01" name="Google Shape;3501;p27"/>
            <p:cNvSpPr/>
            <p:nvPr/>
          </p:nvSpPr>
          <p:spPr>
            <a:xfrm>
              <a:off x="1419773" y="1964042"/>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02" name="Google Shape;3502;p27"/>
            <p:cNvSpPr/>
            <p:nvPr/>
          </p:nvSpPr>
          <p:spPr>
            <a:xfrm>
              <a:off x="1420533" y="1963988"/>
              <a:ext cx="149" cy="14"/>
            </a:xfrm>
            <a:custGeom>
              <a:rect b="b" l="l" r="r" t="t"/>
              <a:pathLst>
                <a:path extrusionOk="0" h="1" w="11">
                  <a:moveTo>
                    <a:pt x="0"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03" name="Google Shape;3503;p27"/>
            <p:cNvSpPr/>
            <p:nvPr/>
          </p:nvSpPr>
          <p:spPr>
            <a:xfrm>
              <a:off x="1418442" y="1963893"/>
              <a:ext cx="339" cy="68"/>
            </a:xfrm>
            <a:custGeom>
              <a:rect b="b" l="l" r="r" t="t"/>
              <a:pathLst>
                <a:path extrusionOk="0" h="5" w="25">
                  <a:moveTo>
                    <a:pt x="0" y="1"/>
                  </a:moveTo>
                  <a:lnTo>
                    <a:pt x="2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04" name="Google Shape;3504;p27"/>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05" name="Google Shape;3505;p27"/>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06" name="Google Shape;3506;p27"/>
            <p:cNvSpPr/>
            <p:nvPr/>
          </p:nvSpPr>
          <p:spPr>
            <a:xfrm>
              <a:off x="1409115" y="1961992"/>
              <a:ext cx="353" cy="68"/>
            </a:xfrm>
            <a:custGeom>
              <a:rect b="b" l="l" r="r" t="t"/>
              <a:pathLst>
                <a:path extrusionOk="0" h="5" w="26">
                  <a:moveTo>
                    <a:pt x="1" y="1"/>
                  </a:moveTo>
                  <a:lnTo>
                    <a:pt x="2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07" name="Google Shape;3507;p27"/>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08" name="Google Shape;3508;p27"/>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09" name="Google Shape;3509;p27"/>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10" name="Google Shape;3510;p27"/>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11" name="Google Shape;3511;p27"/>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12" name="Google Shape;3512;p27"/>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13" name="Google Shape;3513;p27"/>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14" name="Google Shape;3514;p27"/>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15" name="Google Shape;3515;p27"/>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16" name="Google Shape;3516;p27"/>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17" name="Google Shape;3517;p27"/>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18" name="Google Shape;3518;p27"/>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19" name="Google Shape;3519;p27"/>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20" name="Google Shape;3520;p27"/>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21" name="Google Shape;3521;p27"/>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22" name="Google Shape;3522;p27"/>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23" name="Google Shape;3523;p27"/>
            <p:cNvSpPr/>
            <p:nvPr/>
          </p:nvSpPr>
          <p:spPr>
            <a:xfrm>
              <a:off x="1540124" y="2029540"/>
              <a:ext cx="109" cy="14"/>
            </a:xfrm>
            <a:custGeom>
              <a:rect b="b" l="l" r="r" t="t"/>
              <a:pathLst>
                <a:path extrusionOk="0" h="1" w="8">
                  <a:moveTo>
                    <a:pt x="0" y="0"/>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24" name="Google Shape;3524;p27"/>
            <p:cNvSpPr/>
            <p:nvPr/>
          </p:nvSpPr>
          <p:spPr>
            <a:xfrm>
              <a:off x="1536363" y="2030436"/>
              <a:ext cx="258" cy="14"/>
            </a:xfrm>
            <a:custGeom>
              <a:rect b="b" l="l" r="r" t="t"/>
              <a:pathLst>
                <a:path extrusionOk="0" h="1" w="19">
                  <a:moveTo>
                    <a:pt x="1" y="1"/>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25" name="Google Shape;3525;p27"/>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26" name="Google Shape;3526;p27"/>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27" name="Google Shape;3527;p27"/>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28" name="Google Shape;3528;p27"/>
            <p:cNvSpPr/>
            <p:nvPr/>
          </p:nvSpPr>
          <p:spPr>
            <a:xfrm>
              <a:off x="1539459" y="2029676"/>
              <a:ext cx="339" cy="109"/>
            </a:xfrm>
            <a:custGeom>
              <a:rect b="b" l="l" r="r" t="t"/>
              <a:pathLst>
                <a:path extrusionOk="0" h="8" w="25">
                  <a:moveTo>
                    <a:pt x="0" y="8"/>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29" name="Google Shape;3529;p27"/>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30" name="Google Shape;3530;p27"/>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31" name="Google Shape;3531;p27"/>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32" name="Google Shape;3532;p27"/>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33" name="Google Shape;3533;p27"/>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34" name="Google Shape;3534;p27"/>
            <p:cNvSpPr/>
            <p:nvPr/>
          </p:nvSpPr>
          <p:spPr>
            <a:xfrm>
              <a:off x="1523532" y="2074603"/>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35" name="Google Shape;3535;p27"/>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36" name="Google Shape;3536;p27"/>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37" name="Google Shape;3537;p27"/>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38" name="Google Shape;3538;p27"/>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39" name="Google Shape;3539;p27"/>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40" name="Google Shape;3540;p27"/>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41" name="Google Shape;3541;p27"/>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42" name="Google Shape;3542;p27"/>
            <p:cNvSpPr/>
            <p:nvPr/>
          </p:nvSpPr>
          <p:spPr>
            <a:xfrm>
              <a:off x="1467063" y="1987667"/>
              <a:ext cx="204" cy="204"/>
            </a:xfrm>
            <a:custGeom>
              <a:rect b="b" l="l" r="r" t="t"/>
              <a:pathLst>
                <a:path extrusionOk="0" h="15" w="15">
                  <a:moveTo>
                    <a:pt x="0" y="14"/>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43" name="Google Shape;3543;p27"/>
            <p:cNvSpPr/>
            <p:nvPr/>
          </p:nvSpPr>
          <p:spPr>
            <a:xfrm>
              <a:off x="1467783" y="1986906"/>
              <a:ext cx="244" cy="299"/>
            </a:xfrm>
            <a:custGeom>
              <a:rect b="b" l="l" r="r" t="t"/>
              <a:pathLst>
                <a:path extrusionOk="0" h="22" w="18">
                  <a:moveTo>
                    <a:pt x="0" y="21"/>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44" name="Google Shape;3544;p27"/>
            <p:cNvSpPr/>
            <p:nvPr/>
          </p:nvSpPr>
          <p:spPr>
            <a:xfrm>
              <a:off x="1466724" y="1987993"/>
              <a:ext cx="204" cy="204"/>
            </a:xfrm>
            <a:custGeom>
              <a:rect b="b" l="l" r="r" t="t"/>
              <a:pathLst>
                <a:path extrusionOk="0" h="15" w="15">
                  <a:moveTo>
                    <a:pt x="1" y="15"/>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45" name="Google Shape;3545;p27"/>
            <p:cNvSpPr/>
            <p:nvPr/>
          </p:nvSpPr>
          <p:spPr>
            <a:xfrm>
              <a:off x="1467389" y="1987287"/>
              <a:ext cx="258" cy="244"/>
            </a:xfrm>
            <a:custGeom>
              <a:rect b="b" l="l" r="r" t="t"/>
              <a:pathLst>
                <a:path extrusionOk="0" h="18" w="19">
                  <a:moveTo>
                    <a:pt x="1" y="18"/>
                  </a:moveTo>
                  <a:lnTo>
                    <a:pt x="1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46" name="Google Shape;3546;p27"/>
            <p:cNvSpPr/>
            <p:nvPr/>
          </p:nvSpPr>
          <p:spPr>
            <a:xfrm>
              <a:off x="1468163" y="1986662"/>
              <a:ext cx="149" cy="163"/>
            </a:xfrm>
            <a:custGeom>
              <a:rect b="b" l="l" r="r" t="t"/>
              <a:pathLst>
                <a:path extrusionOk="0" h="12" w="11">
                  <a:moveTo>
                    <a:pt x="0" y="1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47" name="Google Shape;3547;p27"/>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48" name="Google Shape;3548;p27"/>
            <p:cNvSpPr/>
            <p:nvPr/>
          </p:nvSpPr>
          <p:spPr>
            <a:xfrm>
              <a:off x="1465828" y="1988997"/>
              <a:ext cx="109" cy="109"/>
            </a:xfrm>
            <a:custGeom>
              <a:rect b="b" l="l" r="r" t="t"/>
              <a:pathLst>
                <a:path extrusionOk="0" h="8" w="8">
                  <a:moveTo>
                    <a:pt x="0" y="7"/>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49" name="Google Shape;3549;p27"/>
            <p:cNvSpPr/>
            <p:nvPr/>
          </p:nvSpPr>
          <p:spPr>
            <a:xfrm>
              <a:off x="1466059" y="1988658"/>
              <a:ext cx="204" cy="204"/>
            </a:xfrm>
            <a:custGeom>
              <a:rect b="b" l="l" r="r" t="t"/>
              <a:pathLst>
                <a:path extrusionOk="0" h="15" w="15">
                  <a:moveTo>
                    <a:pt x="1" y="15"/>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50" name="Google Shape;3550;p27"/>
            <p:cNvSpPr/>
            <p:nvPr/>
          </p:nvSpPr>
          <p:spPr>
            <a:xfrm>
              <a:off x="1466398" y="1988332"/>
              <a:ext cx="204" cy="204"/>
            </a:xfrm>
            <a:custGeom>
              <a:rect b="b" l="l" r="r" t="t"/>
              <a:pathLst>
                <a:path extrusionOk="0" h="15" w="15">
                  <a:moveTo>
                    <a:pt x="0" y="14"/>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51" name="Google Shape;3551;p27"/>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52" name="Google Shape;3552;p27"/>
            <p:cNvSpPr/>
            <p:nvPr/>
          </p:nvSpPr>
          <p:spPr>
            <a:xfrm>
              <a:off x="1468448" y="1986377"/>
              <a:ext cx="149" cy="163"/>
            </a:xfrm>
            <a:custGeom>
              <a:rect b="b" l="l" r="r" t="t"/>
              <a:pathLst>
                <a:path extrusionOk="0" h="12" w="11">
                  <a:moveTo>
                    <a:pt x="0" y="1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53" name="Google Shape;3553;p27"/>
            <p:cNvSpPr/>
            <p:nvPr/>
          </p:nvSpPr>
          <p:spPr>
            <a:xfrm>
              <a:off x="1469154" y="1985766"/>
              <a:ext cx="204" cy="149"/>
            </a:xfrm>
            <a:custGeom>
              <a:rect b="b" l="l" r="r" t="t"/>
              <a:pathLst>
                <a:path extrusionOk="0" h="11" w="15">
                  <a:moveTo>
                    <a:pt x="1" y="11"/>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54" name="Google Shape;3554;p27"/>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55" name="Google Shape;3555;p27"/>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56" name="Google Shape;3556;p27"/>
            <p:cNvSpPr/>
            <p:nvPr/>
          </p:nvSpPr>
          <p:spPr>
            <a:xfrm>
              <a:off x="1468679" y="1986146"/>
              <a:ext cx="163" cy="149"/>
            </a:xfrm>
            <a:custGeom>
              <a:rect b="b" l="l" r="r" t="t"/>
              <a:pathLst>
                <a:path extrusionOk="0" h="11" w="12">
                  <a:moveTo>
                    <a:pt x="1" y="11"/>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57" name="Google Shape;3557;p27"/>
            <p:cNvSpPr/>
            <p:nvPr/>
          </p:nvSpPr>
          <p:spPr>
            <a:xfrm>
              <a:off x="1468964" y="1985956"/>
              <a:ext cx="163" cy="149"/>
            </a:xfrm>
            <a:custGeom>
              <a:rect b="b" l="l" r="r" t="t"/>
              <a:pathLst>
                <a:path extrusionOk="0" h="11" w="12">
                  <a:moveTo>
                    <a:pt x="1" y="11"/>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58" name="Google Shape;3558;p27"/>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59" name="Google Shape;3559;p27"/>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60" name="Google Shape;3560;p27"/>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61" name="Google Shape;3561;p27"/>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62" name="Google Shape;3562;p27"/>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63" name="Google Shape;3563;p27"/>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64" name="Google Shape;3564;p27"/>
            <p:cNvSpPr/>
            <p:nvPr/>
          </p:nvSpPr>
          <p:spPr>
            <a:xfrm>
              <a:off x="1529140" y="2128031"/>
              <a:ext cx="163" cy="54"/>
            </a:xfrm>
            <a:custGeom>
              <a:rect b="b" l="l" r="r" t="t"/>
              <a:pathLst>
                <a:path extrusionOk="0" h="4" w="12">
                  <a:moveTo>
                    <a:pt x="11" y="4"/>
                  </a:moveTo>
                  <a:lnTo>
                    <a:pt x="1" y="0"/>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65" name="Google Shape;3565;p27"/>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66" name="Google Shape;3566;p27"/>
            <p:cNvSpPr/>
            <p:nvPr/>
          </p:nvSpPr>
          <p:spPr>
            <a:xfrm>
              <a:off x="1529425" y="2128126"/>
              <a:ext cx="394" cy="149"/>
            </a:xfrm>
            <a:custGeom>
              <a:rect b="b" l="l" r="r" t="t"/>
              <a:pathLst>
                <a:path extrusionOk="0" h="11" w="29">
                  <a:moveTo>
                    <a:pt x="1" y="0"/>
                  </a:moveTo>
                  <a:lnTo>
                    <a:pt x="29"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67" name="Google Shape;3567;p27"/>
            <p:cNvSpPr/>
            <p:nvPr/>
          </p:nvSpPr>
          <p:spPr>
            <a:xfrm>
              <a:off x="1575290" y="2140807"/>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68" name="Google Shape;3568;p27"/>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69" name="Google Shape;3569;p27"/>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70" name="Google Shape;3570;p27"/>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71" name="Google Shape;3571;p27"/>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72" name="Google Shape;3572;p27"/>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73" name="Google Shape;3573;p27"/>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74" name="Google Shape;3574;p27"/>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75" name="Google Shape;3575;p27"/>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76" name="Google Shape;3576;p27"/>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77" name="Google Shape;3577;p27"/>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78" name="Google Shape;3578;p27"/>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79" name="Google Shape;3579;p27"/>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80" name="Google Shape;3580;p27"/>
            <p:cNvSpPr/>
            <p:nvPr/>
          </p:nvSpPr>
          <p:spPr>
            <a:xfrm>
              <a:off x="1530090" y="2179883"/>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81" name="Google Shape;3581;p27"/>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82" name="Google Shape;3582;p27"/>
            <p:cNvSpPr/>
            <p:nvPr/>
          </p:nvSpPr>
          <p:spPr>
            <a:xfrm>
              <a:off x="1579281" y="2208980"/>
              <a:ext cx="109" cy="299"/>
            </a:xfrm>
            <a:custGeom>
              <a:rect b="b" l="l" r="r" t="t"/>
              <a:pathLst>
                <a:path extrusionOk="0" h="22" w="8">
                  <a:moveTo>
                    <a:pt x="1" y="21"/>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83" name="Google Shape;3583;p27"/>
            <p:cNvSpPr/>
            <p:nvPr/>
          </p:nvSpPr>
          <p:spPr>
            <a:xfrm>
              <a:off x="1579376" y="2208641"/>
              <a:ext cx="109" cy="258"/>
            </a:xfrm>
            <a:custGeom>
              <a:rect b="b" l="l" r="r" t="t"/>
              <a:pathLst>
                <a:path extrusionOk="0" h="19" w="8">
                  <a:moveTo>
                    <a:pt x="1" y="18"/>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84" name="Google Shape;3584;p27"/>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85" name="Google Shape;3585;p27"/>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86" name="Google Shape;3586;p27"/>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87" name="Google Shape;3587;p27"/>
            <p:cNvSpPr/>
            <p:nvPr/>
          </p:nvSpPr>
          <p:spPr>
            <a:xfrm>
              <a:off x="1579526" y="2208260"/>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88" name="Google Shape;3588;p27"/>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89" name="Google Shape;3589;p27"/>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90" name="Google Shape;3590;p27"/>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91" name="Google Shape;3591;p27"/>
            <p:cNvSpPr/>
            <p:nvPr/>
          </p:nvSpPr>
          <p:spPr>
            <a:xfrm>
              <a:off x="1518685" y="2074223"/>
              <a:ext cx="244" cy="54"/>
            </a:xfrm>
            <a:custGeom>
              <a:rect b="b" l="l" r="r" t="t"/>
              <a:pathLst>
                <a:path extrusionOk="0" h="4" w="18">
                  <a:moveTo>
                    <a:pt x="0" y="4"/>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92" name="Google Shape;3592;p27"/>
            <p:cNvSpPr/>
            <p:nvPr/>
          </p:nvSpPr>
          <p:spPr>
            <a:xfrm>
              <a:off x="1517545" y="2074549"/>
              <a:ext cx="299" cy="163"/>
            </a:xfrm>
            <a:custGeom>
              <a:rect b="b" l="l" r="r" t="t"/>
              <a:pathLst>
                <a:path extrusionOk="0" h="12" w="22">
                  <a:moveTo>
                    <a:pt x="0" y="11"/>
                  </a:moveTo>
                  <a:lnTo>
                    <a:pt x="2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93" name="Google Shape;3593;p27"/>
            <p:cNvSpPr/>
            <p:nvPr/>
          </p:nvSpPr>
          <p:spPr>
            <a:xfrm>
              <a:off x="1518305" y="2074318"/>
              <a:ext cx="299" cy="54"/>
            </a:xfrm>
            <a:custGeom>
              <a:rect b="b" l="l" r="r" t="t"/>
              <a:pathLst>
                <a:path extrusionOk="0" h="4" w="22">
                  <a:moveTo>
                    <a:pt x="0" y="4"/>
                  </a:moveTo>
                  <a:lnTo>
                    <a:pt x="2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94" name="Google Shape;3594;p27"/>
            <p:cNvSpPr/>
            <p:nvPr/>
          </p:nvSpPr>
          <p:spPr>
            <a:xfrm>
              <a:off x="1517110" y="2074794"/>
              <a:ext cx="299" cy="204"/>
            </a:xfrm>
            <a:custGeom>
              <a:rect b="b" l="l" r="r" t="t"/>
              <a:pathLst>
                <a:path extrusionOk="0" h="15" w="22">
                  <a:moveTo>
                    <a:pt x="1" y="14"/>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95" name="Google Shape;3595;p27"/>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96" name="Google Shape;3596;p27"/>
            <p:cNvSpPr/>
            <p:nvPr/>
          </p:nvSpPr>
          <p:spPr>
            <a:xfrm>
              <a:off x="1519065" y="2074223"/>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97" name="Google Shape;3597;p27"/>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98" name="Google Shape;3598;p27"/>
            <p:cNvSpPr/>
            <p:nvPr/>
          </p:nvSpPr>
          <p:spPr>
            <a:xfrm>
              <a:off x="1517925" y="2074413"/>
              <a:ext cx="299" cy="109"/>
            </a:xfrm>
            <a:custGeom>
              <a:rect b="b" l="l" r="r" t="t"/>
              <a:pathLst>
                <a:path extrusionOk="0" h="8" w="22">
                  <a:moveTo>
                    <a:pt x="0" y="7"/>
                  </a:moveTo>
                  <a:lnTo>
                    <a:pt x="2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599" name="Google Shape;3599;p27"/>
            <p:cNvSpPr/>
            <p:nvPr/>
          </p:nvSpPr>
          <p:spPr>
            <a:xfrm>
              <a:off x="1522052" y="2182355"/>
              <a:ext cx="109" cy="68"/>
            </a:xfrm>
            <a:custGeom>
              <a:rect b="b" l="l" r="r" t="t"/>
              <a:pathLst>
                <a:path extrusionOk="0" h="5" w="8">
                  <a:moveTo>
                    <a:pt x="8"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00" name="Google Shape;3600;p27"/>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01" name="Google Shape;3601;p27"/>
            <p:cNvSpPr/>
            <p:nvPr/>
          </p:nvSpPr>
          <p:spPr>
            <a:xfrm>
              <a:off x="1485176" y="2046227"/>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02" name="Google Shape;3602;p27"/>
            <p:cNvSpPr/>
            <p:nvPr/>
          </p:nvSpPr>
          <p:spPr>
            <a:xfrm>
              <a:off x="1485692" y="2046227"/>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03" name="Google Shape;3603;p27"/>
            <p:cNvSpPr/>
            <p:nvPr/>
          </p:nvSpPr>
          <p:spPr>
            <a:xfrm>
              <a:off x="1486411" y="204626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04" name="Google Shape;3604;p27"/>
            <p:cNvSpPr/>
            <p:nvPr/>
          </p:nvSpPr>
          <p:spPr>
            <a:xfrm>
              <a:off x="1486982" y="2046457"/>
              <a:ext cx="54" cy="14"/>
            </a:xfrm>
            <a:custGeom>
              <a:rect b="b" l="l" r="r" t="t"/>
              <a:pathLst>
                <a:path extrusionOk="0" h="1" w="4">
                  <a:moveTo>
                    <a:pt x="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05" name="Google Shape;3605;p27"/>
            <p:cNvSpPr/>
            <p:nvPr/>
          </p:nvSpPr>
          <p:spPr>
            <a:xfrm>
              <a:off x="1486506" y="2046322"/>
              <a:ext cx="109" cy="14"/>
            </a:xfrm>
            <a:custGeom>
              <a:rect b="b" l="l" r="r" t="t"/>
              <a:pathLst>
                <a:path extrusionOk="0" h="1" w="8">
                  <a:moveTo>
                    <a:pt x="7"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06" name="Google Shape;3606;p27"/>
            <p:cNvSpPr/>
            <p:nvPr/>
          </p:nvSpPr>
          <p:spPr>
            <a:xfrm>
              <a:off x="1486792" y="2046417"/>
              <a:ext cx="54" cy="14"/>
            </a:xfrm>
            <a:custGeom>
              <a:rect b="b" l="l" r="r" t="t"/>
              <a:pathLst>
                <a:path extrusionOk="0" h="1" w="4">
                  <a:moveTo>
                    <a:pt x="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07" name="Google Shape;3607;p27"/>
            <p:cNvSpPr/>
            <p:nvPr/>
          </p:nvSpPr>
          <p:spPr>
            <a:xfrm>
              <a:off x="1486887" y="2046457"/>
              <a:ext cx="54" cy="14"/>
            </a:xfrm>
            <a:custGeom>
              <a:rect b="b" l="l" r="r" t="t"/>
              <a:pathLst>
                <a:path extrusionOk="0" h="1" w="4">
                  <a:moveTo>
                    <a:pt x="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08" name="Google Shape;3608;p27"/>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09" name="Google Shape;3609;p27"/>
            <p:cNvSpPr/>
            <p:nvPr/>
          </p:nvSpPr>
          <p:spPr>
            <a:xfrm>
              <a:off x="1484171" y="2046267"/>
              <a:ext cx="204" cy="14"/>
            </a:xfrm>
            <a:custGeom>
              <a:rect b="b" l="l" r="r" t="t"/>
              <a:pathLst>
                <a:path extrusionOk="0" h="1" w="15">
                  <a:moveTo>
                    <a:pt x="15"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10" name="Google Shape;3610;p27"/>
            <p:cNvSpPr/>
            <p:nvPr/>
          </p:nvSpPr>
          <p:spPr>
            <a:xfrm>
              <a:off x="1485407" y="2046227"/>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11" name="Google Shape;3611;p27"/>
            <p:cNvSpPr/>
            <p:nvPr/>
          </p:nvSpPr>
          <p:spPr>
            <a:xfrm>
              <a:off x="1483655" y="2046362"/>
              <a:ext cx="244" cy="14"/>
            </a:xfrm>
            <a:custGeom>
              <a:rect b="b" l="l" r="r" t="t"/>
              <a:pathLst>
                <a:path extrusionOk="0" h="1" w="18">
                  <a:moveTo>
                    <a:pt x="18"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12" name="Google Shape;3612;p27"/>
            <p:cNvSpPr/>
            <p:nvPr/>
          </p:nvSpPr>
          <p:spPr>
            <a:xfrm>
              <a:off x="1482800" y="2046417"/>
              <a:ext cx="584" cy="109"/>
            </a:xfrm>
            <a:custGeom>
              <a:rect b="b" l="l" r="r" t="t"/>
              <a:pathLst>
                <a:path extrusionOk="0" h="8" w="43">
                  <a:moveTo>
                    <a:pt x="0" y="7"/>
                  </a:moveTo>
                  <a:lnTo>
                    <a:pt x="4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13" name="Google Shape;3613;p27"/>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14" name="Google Shape;3614;p27"/>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15" name="Google Shape;3615;p27"/>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16" name="Google Shape;3616;p27"/>
            <p:cNvSpPr/>
            <p:nvPr/>
          </p:nvSpPr>
          <p:spPr>
            <a:xfrm>
              <a:off x="1484646" y="2046267"/>
              <a:ext cx="163" cy="14"/>
            </a:xfrm>
            <a:custGeom>
              <a:rect b="b" l="l" r="r" t="t"/>
              <a:pathLst>
                <a:path extrusionOk="0" h="1" w="12">
                  <a:moveTo>
                    <a:pt x="11"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17" name="Google Shape;3617;p27"/>
            <p:cNvSpPr/>
            <p:nvPr/>
          </p:nvSpPr>
          <p:spPr>
            <a:xfrm>
              <a:off x="1486642" y="2046362"/>
              <a:ext cx="109" cy="14"/>
            </a:xfrm>
            <a:custGeom>
              <a:rect b="b" l="l" r="r" t="t"/>
              <a:pathLst>
                <a:path extrusionOk="0" h="1" w="8">
                  <a:moveTo>
                    <a:pt x="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18" name="Google Shape;3618;p27"/>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19" name="Google Shape;3619;p27"/>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20" name="Google Shape;3620;p27"/>
            <p:cNvSpPr/>
            <p:nvPr/>
          </p:nvSpPr>
          <p:spPr>
            <a:xfrm>
              <a:off x="1529425" y="2132539"/>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21" name="Google Shape;3621;p27"/>
            <p:cNvSpPr/>
            <p:nvPr/>
          </p:nvSpPr>
          <p:spPr>
            <a:xfrm>
              <a:off x="1527714" y="2129212"/>
              <a:ext cx="163" cy="299"/>
            </a:xfrm>
            <a:custGeom>
              <a:rect b="b" l="l" r="r" t="t"/>
              <a:pathLst>
                <a:path extrusionOk="0" h="22" w="12">
                  <a:moveTo>
                    <a:pt x="1" y="1"/>
                  </a:moveTo>
                  <a:lnTo>
                    <a:pt x="11"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22" name="Google Shape;3622;p27"/>
            <p:cNvSpPr/>
            <p:nvPr/>
          </p:nvSpPr>
          <p:spPr>
            <a:xfrm>
              <a:off x="1527049" y="2127787"/>
              <a:ext cx="163" cy="299"/>
            </a:xfrm>
            <a:custGeom>
              <a:rect b="b" l="l" r="r" t="t"/>
              <a:pathLst>
                <a:path extrusionOk="0" h="22" w="12">
                  <a:moveTo>
                    <a:pt x="1" y="1"/>
                  </a:moveTo>
                  <a:lnTo>
                    <a:pt x="11"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23" name="Google Shape;3623;p27"/>
            <p:cNvSpPr/>
            <p:nvPr/>
          </p:nvSpPr>
          <p:spPr>
            <a:xfrm>
              <a:off x="1527388" y="2128452"/>
              <a:ext cx="149" cy="353"/>
            </a:xfrm>
            <a:custGeom>
              <a:rect b="b" l="l" r="r" t="t"/>
              <a:pathLst>
                <a:path extrusionOk="0" h="26" w="11">
                  <a:moveTo>
                    <a:pt x="0" y="1"/>
                  </a:moveTo>
                  <a:lnTo>
                    <a:pt x="11"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24" name="Google Shape;3624;p27"/>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25" name="Google Shape;3625;p27"/>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26" name="Google Shape;3626;p27"/>
            <p:cNvSpPr/>
            <p:nvPr/>
          </p:nvSpPr>
          <p:spPr>
            <a:xfrm>
              <a:off x="1528094" y="2129973"/>
              <a:ext cx="163" cy="299"/>
            </a:xfrm>
            <a:custGeom>
              <a:rect b="b" l="l" r="r" t="t"/>
              <a:pathLst>
                <a:path extrusionOk="0" h="22" w="12">
                  <a:moveTo>
                    <a:pt x="1" y="1"/>
                  </a:moveTo>
                  <a:lnTo>
                    <a:pt x="11"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27" name="Google Shape;3627;p27"/>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28" name="Google Shape;3628;p27"/>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29" name="Google Shape;3629;p27"/>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30" name="Google Shape;3630;p27"/>
            <p:cNvSpPr/>
            <p:nvPr/>
          </p:nvSpPr>
          <p:spPr>
            <a:xfrm>
              <a:off x="1528950" y="2131683"/>
              <a:ext cx="68" cy="109"/>
            </a:xfrm>
            <a:custGeom>
              <a:rect b="b" l="l" r="r" t="t"/>
              <a:pathLst>
                <a:path extrusionOk="0" h="8" w="5">
                  <a:moveTo>
                    <a:pt x="1" y="1"/>
                  </a:moveTo>
                  <a:lnTo>
                    <a:pt x="4"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31" name="Google Shape;3631;p27"/>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32" name="Google Shape;3632;p27"/>
            <p:cNvSpPr/>
            <p:nvPr/>
          </p:nvSpPr>
          <p:spPr>
            <a:xfrm>
              <a:off x="1528529" y="2130787"/>
              <a:ext cx="109" cy="244"/>
            </a:xfrm>
            <a:custGeom>
              <a:rect b="b" l="l" r="r" t="t"/>
              <a:pathLst>
                <a:path extrusionOk="0" h="18" w="8">
                  <a:moveTo>
                    <a:pt x="0" y="0"/>
                  </a:moveTo>
                  <a:lnTo>
                    <a:pt x="7"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33" name="Google Shape;3633;p27"/>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34" name="Google Shape;3634;p27"/>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35" name="Google Shape;3635;p27"/>
            <p:cNvSpPr/>
            <p:nvPr/>
          </p:nvSpPr>
          <p:spPr>
            <a:xfrm>
              <a:off x="1547062" y="2032676"/>
              <a:ext cx="489" cy="774"/>
            </a:xfrm>
            <a:custGeom>
              <a:rect b="b" l="l" r="r" t="t"/>
              <a:pathLst>
                <a:path extrusionOk="0" h="57" w="36">
                  <a:moveTo>
                    <a:pt x="35" y="57"/>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36" name="Google Shape;3636;p27"/>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37" name="Google Shape;3637;p27"/>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38" name="Google Shape;3638;p27"/>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39" name="Google Shape;3639;p27"/>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40" name="Google Shape;3640;p27"/>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41" name="Google Shape;3641;p27"/>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42" name="Google Shape;3642;p27"/>
            <p:cNvSpPr/>
            <p:nvPr/>
          </p:nvSpPr>
          <p:spPr>
            <a:xfrm>
              <a:off x="1506941" y="1960376"/>
              <a:ext cx="109" cy="109"/>
            </a:xfrm>
            <a:custGeom>
              <a:rect b="b" l="l" r="r" t="t"/>
              <a:pathLst>
                <a:path extrusionOk="0" h="8" w="8">
                  <a:moveTo>
                    <a:pt x="8"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43" name="Google Shape;3643;p27"/>
            <p:cNvSpPr/>
            <p:nvPr/>
          </p:nvSpPr>
          <p:spPr>
            <a:xfrm>
              <a:off x="1508651" y="1958434"/>
              <a:ext cx="109" cy="109"/>
            </a:xfrm>
            <a:custGeom>
              <a:rect b="b" l="l" r="r" t="t"/>
              <a:pathLst>
                <a:path extrusionOk="0" h="8" w="8">
                  <a:moveTo>
                    <a:pt x="8" y="0"/>
                  </a:moveTo>
                  <a:lnTo>
                    <a:pt x="1" y="7"/>
                  </a:ln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44" name="Google Shape;3644;p27"/>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45" name="Google Shape;3645;p27"/>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46" name="Google Shape;3646;p27"/>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47" name="Google Shape;3647;p27"/>
            <p:cNvSpPr/>
            <p:nvPr/>
          </p:nvSpPr>
          <p:spPr>
            <a:xfrm>
              <a:off x="1636321" y="2024163"/>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48" name="Google Shape;3648;p27"/>
            <p:cNvSpPr/>
            <p:nvPr/>
          </p:nvSpPr>
          <p:spPr>
            <a:xfrm>
              <a:off x="1639185" y="2024448"/>
              <a:ext cx="149" cy="68"/>
            </a:xfrm>
            <a:custGeom>
              <a:rect b="b" l="l" r="r" t="t"/>
              <a:pathLst>
                <a:path extrusionOk="0" h="5" w="11">
                  <a:moveTo>
                    <a:pt x="11"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49" name="Google Shape;3649;p27"/>
            <p:cNvSpPr/>
            <p:nvPr/>
          </p:nvSpPr>
          <p:spPr>
            <a:xfrm>
              <a:off x="1636796" y="2024163"/>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50" name="Google Shape;3650;p27"/>
            <p:cNvSpPr/>
            <p:nvPr/>
          </p:nvSpPr>
          <p:spPr>
            <a:xfrm>
              <a:off x="1638900" y="2024312"/>
              <a:ext cx="149" cy="109"/>
            </a:xfrm>
            <a:custGeom>
              <a:rect b="b" l="l" r="r" t="t"/>
              <a:pathLst>
                <a:path extrusionOk="0" h="8" w="11">
                  <a:moveTo>
                    <a:pt x="11"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51" name="Google Shape;3651;p27"/>
            <p:cNvSpPr/>
            <p:nvPr/>
          </p:nvSpPr>
          <p:spPr>
            <a:xfrm>
              <a:off x="1626871" y="202963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52" name="Google Shape;3652;p27"/>
            <p:cNvSpPr/>
            <p:nvPr/>
          </p:nvSpPr>
          <p:spPr>
            <a:xfrm>
              <a:off x="1639471" y="2024598"/>
              <a:ext cx="149" cy="109"/>
            </a:xfrm>
            <a:custGeom>
              <a:rect b="b" l="l" r="r" t="t"/>
              <a:pathLst>
                <a:path extrusionOk="0" h="8" w="11">
                  <a:moveTo>
                    <a:pt x="11"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53" name="Google Shape;3653;p27"/>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54" name="Google Shape;3654;p27"/>
            <p:cNvSpPr/>
            <p:nvPr/>
          </p:nvSpPr>
          <p:spPr>
            <a:xfrm>
              <a:off x="1627156" y="2029580"/>
              <a:ext cx="109" cy="14"/>
            </a:xfrm>
            <a:custGeom>
              <a:rect b="b" l="l" r="r" t="t"/>
              <a:pathLst>
                <a:path extrusionOk="0" h="1" w="8">
                  <a:moveTo>
                    <a:pt x="7"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55" name="Google Shape;3655;p27"/>
            <p:cNvSpPr/>
            <p:nvPr/>
          </p:nvSpPr>
          <p:spPr>
            <a:xfrm>
              <a:off x="1638561" y="2024258"/>
              <a:ext cx="163" cy="68"/>
            </a:xfrm>
            <a:custGeom>
              <a:rect b="b" l="l" r="r" t="t"/>
              <a:pathLst>
                <a:path extrusionOk="0" h="5" w="12">
                  <a:moveTo>
                    <a:pt x="1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56" name="Google Shape;3656;p27"/>
            <p:cNvSpPr/>
            <p:nvPr/>
          </p:nvSpPr>
          <p:spPr>
            <a:xfrm>
              <a:off x="1637475" y="2024122"/>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57" name="Google Shape;3657;p27"/>
            <p:cNvSpPr/>
            <p:nvPr/>
          </p:nvSpPr>
          <p:spPr>
            <a:xfrm>
              <a:off x="1637230" y="202412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58" name="Google Shape;3658;p27"/>
            <p:cNvSpPr/>
            <p:nvPr/>
          </p:nvSpPr>
          <p:spPr>
            <a:xfrm>
              <a:off x="1638235" y="2024217"/>
              <a:ext cx="149" cy="14"/>
            </a:xfrm>
            <a:custGeom>
              <a:rect b="b" l="l" r="r" t="t"/>
              <a:pathLst>
                <a:path extrusionOk="0" h="1" w="11">
                  <a:moveTo>
                    <a:pt x="11"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59" name="Google Shape;3659;p27"/>
            <p:cNvSpPr/>
            <p:nvPr/>
          </p:nvSpPr>
          <p:spPr>
            <a:xfrm>
              <a:off x="1639756" y="2024788"/>
              <a:ext cx="109" cy="109"/>
            </a:xfrm>
            <a:custGeom>
              <a:rect b="b" l="l" r="r" t="t"/>
              <a:pathLst>
                <a:path extrusionOk="0" h="8" w="8">
                  <a:moveTo>
                    <a:pt x="0" y="0"/>
                  </a:moveTo>
                  <a:lnTo>
                    <a:pt x="7"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60" name="Google Shape;3660;p27"/>
            <p:cNvSpPr/>
            <p:nvPr/>
          </p:nvSpPr>
          <p:spPr>
            <a:xfrm>
              <a:off x="1637855" y="2024163"/>
              <a:ext cx="149" cy="14"/>
            </a:xfrm>
            <a:custGeom>
              <a:rect b="b" l="l" r="r" t="t"/>
              <a:pathLst>
                <a:path extrusionOk="0" h="1" w="11">
                  <a:moveTo>
                    <a:pt x="11"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61" name="Google Shape;3661;p27"/>
            <p:cNvSpPr/>
            <p:nvPr/>
          </p:nvSpPr>
          <p:spPr>
            <a:xfrm>
              <a:off x="1639946" y="2025018"/>
              <a:ext cx="149" cy="163"/>
            </a:xfrm>
            <a:custGeom>
              <a:rect b="b" l="l" r="r" t="t"/>
              <a:pathLst>
                <a:path extrusionOk="0" h="12" w="11">
                  <a:moveTo>
                    <a:pt x="11"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62" name="Google Shape;3662;p27"/>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63" name="Google Shape;3663;p27"/>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64" name="Google Shape;3664;p27"/>
            <p:cNvSpPr/>
            <p:nvPr/>
          </p:nvSpPr>
          <p:spPr>
            <a:xfrm>
              <a:off x="1594502" y="2005155"/>
              <a:ext cx="109" cy="163"/>
            </a:xfrm>
            <a:custGeom>
              <a:rect b="b" l="l" r="r" t="t"/>
              <a:pathLst>
                <a:path extrusionOk="0" h="12" w="8">
                  <a:moveTo>
                    <a:pt x="0" y="1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65" name="Google Shape;3665;p27"/>
            <p:cNvSpPr/>
            <p:nvPr/>
          </p:nvSpPr>
          <p:spPr>
            <a:xfrm>
              <a:off x="1621019" y="2028494"/>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66" name="Google Shape;3666;p27"/>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67" name="Google Shape;3667;p27"/>
            <p:cNvSpPr/>
            <p:nvPr/>
          </p:nvSpPr>
          <p:spPr>
            <a:xfrm>
              <a:off x="1621494" y="2028535"/>
              <a:ext cx="204" cy="14"/>
            </a:xfrm>
            <a:custGeom>
              <a:rect b="b" l="l" r="r" t="t"/>
              <a:pathLst>
                <a:path extrusionOk="0" h="1" w="15">
                  <a:moveTo>
                    <a:pt x="15"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68" name="Google Shape;3668;p27"/>
            <p:cNvSpPr/>
            <p:nvPr/>
          </p:nvSpPr>
          <p:spPr>
            <a:xfrm>
              <a:off x="1619878" y="2028589"/>
              <a:ext cx="353" cy="54"/>
            </a:xfrm>
            <a:custGeom>
              <a:rect b="b" l="l" r="r" t="t"/>
              <a:pathLst>
                <a:path extrusionOk="0" h="4" w="26">
                  <a:moveTo>
                    <a:pt x="25"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69" name="Google Shape;3669;p27"/>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70" name="Google Shape;3670;p27"/>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71" name="Google Shape;3671;p27"/>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72" name="Google Shape;3672;p27"/>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73" name="Google Shape;3673;p27"/>
            <p:cNvSpPr/>
            <p:nvPr/>
          </p:nvSpPr>
          <p:spPr>
            <a:xfrm>
              <a:off x="1622254" y="2028630"/>
              <a:ext cx="109" cy="14"/>
            </a:xfrm>
            <a:custGeom>
              <a:rect b="b" l="l" r="r" t="t"/>
              <a:pathLst>
                <a:path extrusionOk="0" h="1" w="8">
                  <a:moveTo>
                    <a:pt x="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74" name="Google Shape;3674;p27"/>
            <p:cNvSpPr/>
            <p:nvPr/>
          </p:nvSpPr>
          <p:spPr>
            <a:xfrm>
              <a:off x="1599444" y="1983621"/>
              <a:ext cx="149" cy="204"/>
            </a:xfrm>
            <a:custGeom>
              <a:rect b="b" l="l" r="r" t="t"/>
              <a:pathLst>
                <a:path extrusionOk="0" h="15" w="11">
                  <a:moveTo>
                    <a:pt x="0" y="15"/>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75" name="Google Shape;3675;p27"/>
            <p:cNvSpPr/>
            <p:nvPr/>
          </p:nvSpPr>
          <p:spPr>
            <a:xfrm>
              <a:off x="1591365" y="2001489"/>
              <a:ext cx="244" cy="299"/>
            </a:xfrm>
            <a:custGeom>
              <a:rect b="b" l="l" r="r" t="t"/>
              <a:pathLst>
                <a:path extrusionOk="0" h="22" w="18">
                  <a:moveTo>
                    <a:pt x="18" y="22"/>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76" name="Google Shape;3676;p27"/>
            <p:cNvSpPr/>
            <p:nvPr/>
          </p:nvSpPr>
          <p:spPr>
            <a:xfrm>
              <a:off x="1594067" y="2004869"/>
              <a:ext cx="258" cy="394"/>
            </a:xfrm>
            <a:custGeom>
              <a:rect b="b" l="l" r="r" t="t"/>
              <a:pathLst>
                <a:path extrusionOk="0" h="29" w="19">
                  <a:moveTo>
                    <a:pt x="18" y="29"/>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77" name="Google Shape;3677;p27"/>
            <p:cNvSpPr/>
            <p:nvPr/>
          </p:nvSpPr>
          <p:spPr>
            <a:xfrm>
              <a:off x="1599064" y="1984055"/>
              <a:ext cx="149" cy="204"/>
            </a:xfrm>
            <a:custGeom>
              <a:rect b="b" l="l" r="r" t="t"/>
              <a:pathLst>
                <a:path extrusionOk="0" h="15" w="11">
                  <a:moveTo>
                    <a:pt x="0" y="1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78" name="Google Shape;3678;p27"/>
            <p:cNvSpPr/>
            <p:nvPr/>
          </p:nvSpPr>
          <p:spPr>
            <a:xfrm>
              <a:off x="1599824" y="1983105"/>
              <a:ext cx="149" cy="204"/>
            </a:xfrm>
            <a:custGeom>
              <a:rect b="b" l="l" r="r" t="t"/>
              <a:pathLst>
                <a:path extrusionOk="0" h="15" w="11">
                  <a:moveTo>
                    <a:pt x="0" y="1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79" name="Google Shape;3679;p27"/>
            <p:cNvSpPr/>
            <p:nvPr/>
          </p:nvSpPr>
          <p:spPr>
            <a:xfrm>
              <a:off x="1593266" y="2003824"/>
              <a:ext cx="299" cy="394"/>
            </a:xfrm>
            <a:custGeom>
              <a:rect b="b" l="l" r="r" t="t"/>
              <a:pathLst>
                <a:path extrusionOk="0" h="29" w="22">
                  <a:moveTo>
                    <a:pt x="21" y="29"/>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80" name="Google Shape;3680;p27"/>
            <p:cNvSpPr/>
            <p:nvPr/>
          </p:nvSpPr>
          <p:spPr>
            <a:xfrm>
              <a:off x="1591936" y="2002154"/>
              <a:ext cx="244" cy="299"/>
            </a:xfrm>
            <a:custGeom>
              <a:rect b="b" l="l" r="r" t="t"/>
              <a:pathLst>
                <a:path extrusionOk="0" h="22" w="18">
                  <a:moveTo>
                    <a:pt x="18" y="22"/>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81" name="Google Shape;3681;p27"/>
            <p:cNvSpPr/>
            <p:nvPr/>
          </p:nvSpPr>
          <p:spPr>
            <a:xfrm>
              <a:off x="1590890" y="2000973"/>
              <a:ext cx="204" cy="204"/>
            </a:xfrm>
            <a:custGeom>
              <a:rect b="b" l="l" r="r" t="t"/>
              <a:pathLst>
                <a:path extrusionOk="0" h="15" w="15">
                  <a:moveTo>
                    <a:pt x="14"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82" name="Google Shape;3682;p27"/>
            <p:cNvSpPr/>
            <p:nvPr/>
          </p:nvSpPr>
          <p:spPr>
            <a:xfrm>
              <a:off x="1598344" y="1984815"/>
              <a:ext cx="109" cy="109"/>
            </a:xfrm>
            <a:custGeom>
              <a:rect b="b" l="l" r="r" t="t"/>
              <a:pathLst>
                <a:path extrusionOk="0" h="8" w="8">
                  <a:moveTo>
                    <a:pt x="1" y="7"/>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83" name="Google Shape;3683;p27"/>
            <p:cNvSpPr/>
            <p:nvPr/>
          </p:nvSpPr>
          <p:spPr>
            <a:xfrm>
              <a:off x="1592547" y="2002914"/>
              <a:ext cx="299" cy="394"/>
            </a:xfrm>
            <a:custGeom>
              <a:rect b="b" l="l" r="r" t="t"/>
              <a:pathLst>
                <a:path extrusionOk="0" h="29" w="22">
                  <a:moveTo>
                    <a:pt x="22" y="29"/>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84" name="Google Shape;3684;p27"/>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85" name="Google Shape;3685;p27"/>
            <p:cNvSpPr/>
            <p:nvPr/>
          </p:nvSpPr>
          <p:spPr>
            <a:xfrm>
              <a:off x="1600245" y="1982534"/>
              <a:ext cx="109" cy="204"/>
            </a:xfrm>
            <a:custGeom>
              <a:rect b="b" l="l" r="r" t="t"/>
              <a:pathLst>
                <a:path extrusionOk="0" h="15" w="8">
                  <a:moveTo>
                    <a:pt x="1" y="14"/>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86" name="Google Shape;3686;p27"/>
            <p:cNvSpPr/>
            <p:nvPr/>
          </p:nvSpPr>
          <p:spPr>
            <a:xfrm>
              <a:off x="1598684" y="1984476"/>
              <a:ext cx="149" cy="163"/>
            </a:xfrm>
            <a:custGeom>
              <a:rect b="b" l="l" r="r" t="t"/>
              <a:pathLst>
                <a:path extrusionOk="0" h="12" w="11">
                  <a:moveTo>
                    <a:pt x="11"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87" name="Google Shape;3687;p27"/>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88" name="Google Shape;3688;p27"/>
            <p:cNvSpPr/>
            <p:nvPr/>
          </p:nvSpPr>
          <p:spPr>
            <a:xfrm>
              <a:off x="1590456" y="2000538"/>
              <a:ext cx="163" cy="109"/>
            </a:xfrm>
            <a:custGeom>
              <a:rect b="b" l="l" r="r" t="t"/>
              <a:pathLst>
                <a:path extrusionOk="0" h="8" w="12">
                  <a:moveTo>
                    <a:pt x="1" y="1"/>
                  </a:moveTo>
                  <a:lnTo>
                    <a:pt x="1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89" name="Google Shape;3689;p27"/>
            <p:cNvSpPr/>
            <p:nvPr/>
          </p:nvSpPr>
          <p:spPr>
            <a:xfrm>
              <a:off x="1619783" y="1999968"/>
              <a:ext cx="109" cy="353"/>
            </a:xfrm>
            <a:custGeom>
              <a:rect b="b" l="l" r="r" t="t"/>
              <a:pathLst>
                <a:path extrusionOk="0" h="26" w="8">
                  <a:moveTo>
                    <a:pt x="8" y="1"/>
                  </a:moveTo>
                  <a:lnTo>
                    <a:pt x="1"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90" name="Google Shape;3690;p27"/>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91" name="Google Shape;3691;p27"/>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92" name="Google Shape;3692;p27"/>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93" name="Google Shape;3693;p27"/>
            <p:cNvSpPr/>
            <p:nvPr/>
          </p:nvSpPr>
          <p:spPr>
            <a:xfrm>
              <a:off x="1619552" y="2000688"/>
              <a:ext cx="109" cy="299"/>
            </a:xfrm>
            <a:custGeom>
              <a:rect b="b" l="l" r="r" t="t"/>
              <a:pathLst>
                <a:path extrusionOk="0" h="22" w="8">
                  <a:moveTo>
                    <a:pt x="7" y="0"/>
                  </a:moveTo>
                  <a:lnTo>
                    <a:pt x="0"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94" name="Google Shape;3694;p27"/>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95" name="Google Shape;3695;p27"/>
            <p:cNvSpPr/>
            <p:nvPr/>
          </p:nvSpPr>
          <p:spPr>
            <a:xfrm>
              <a:off x="1620598" y="2025073"/>
              <a:ext cx="394" cy="774"/>
            </a:xfrm>
            <a:custGeom>
              <a:rect b="b" l="l" r="r" t="t"/>
              <a:pathLst>
                <a:path extrusionOk="0" h="57" w="29">
                  <a:moveTo>
                    <a:pt x="0" y="0"/>
                  </a:moveTo>
                  <a:lnTo>
                    <a:pt x="28" y="5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96" name="Google Shape;3696;p27"/>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97" name="Google Shape;3697;p27"/>
            <p:cNvSpPr/>
            <p:nvPr/>
          </p:nvSpPr>
          <p:spPr>
            <a:xfrm>
              <a:off x="1622118" y="2027924"/>
              <a:ext cx="339" cy="584"/>
            </a:xfrm>
            <a:custGeom>
              <a:rect b="b" l="l" r="r" t="t"/>
              <a:pathLst>
                <a:path extrusionOk="0" h="43" w="25">
                  <a:moveTo>
                    <a:pt x="0" y="0"/>
                  </a:moveTo>
                  <a:lnTo>
                    <a:pt x="25" y="4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98" name="Google Shape;3698;p27"/>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699" name="Google Shape;3699;p27"/>
            <p:cNvSpPr/>
            <p:nvPr/>
          </p:nvSpPr>
          <p:spPr>
            <a:xfrm>
              <a:off x="1619742" y="2023403"/>
              <a:ext cx="299" cy="584"/>
            </a:xfrm>
            <a:custGeom>
              <a:rect b="b" l="l" r="r" t="t"/>
              <a:pathLst>
                <a:path extrusionOk="0" h="43" w="22">
                  <a:moveTo>
                    <a:pt x="0" y="1"/>
                  </a:moveTo>
                  <a:lnTo>
                    <a:pt x="21" y="43"/>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00" name="Google Shape;3700;p27"/>
            <p:cNvSpPr/>
            <p:nvPr/>
          </p:nvSpPr>
          <p:spPr>
            <a:xfrm>
              <a:off x="1621548" y="2026879"/>
              <a:ext cx="434" cy="815"/>
            </a:xfrm>
            <a:custGeom>
              <a:rect b="b" l="l" r="r" t="t"/>
              <a:pathLst>
                <a:path extrusionOk="0" h="60" w="32">
                  <a:moveTo>
                    <a:pt x="0" y="0"/>
                  </a:moveTo>
                  <a:lnTo>
                    <a:pt x="32" y="6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01" name="Google Shape;3701;p27"/>
            <p:cNvSpPr/>
            <p:nvPr/>
          </p:nvSpPr>
          <p:spPr>
            <a:xfrm>
              <a:off x="1621073" y="2025928"/>
              <a:ext cx="394" cy="774"/>
            </a:xfrm>
            <a:custGeom>
              <a:rect b="b" l="l" r="r" t="t"/>
              <a:pathLst>
                <a:path extrusionOk="0" h="57" w="29">
                  <a:moveTo>
                    <a:pt x="0" y="0"/>
                  </a:moveTo>
                  <a:lnTo>
                    <a:pt x="28" y="5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02" name="Google Shape;3702;p27"/>
            <p:cNvSpPr/>
            <p:nvPr/>
          </p:nvSpPr>
          <p:spPr>
            <a:xfrm>
              <a:off x="1620123" y="2024122"/>
              <a:ext cx="394" cy="774"/>
            </a:xfrm>
            <a:custGeom>
              <a:rect b="b" l="l" r="r" t="t"/>
              <a:pathLst>
                <a:path extrusionOk="0" h="57" w="29">
                  <a:moveTo>
                    <a:pt x="0" y="0"/>
                  </a:moveTo>
                  <a:lnTo>
                    <a:pt x="28" y="5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03" name="Google Shape;3703;p27"/>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04" name="Google Shape;3704;p27"/>
            <p:cNvSpPr/>
            <p:nvPr/>
          </p:nvSpPr>
          <p:spPr>
            <a:xfrm>
              <a:off x="1619457" y="2004449"/>
              <a:ext cx="14" cy="54"/>
            </a:xfrm>
            <a:custGeom>
              <a:rect b="b" l="l" r="r" t="t"/>
              <a:pathLst>
                <a:path extrusionOk="0" h="4" w="1">
                  <a:moveTo>
                    <a:pt x="0" y="4"/>
                  </a:moveTo>
                  <a:lnTo>
                    <a:pt x="0" y="0"/>
                  </a:ln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05" name="Google Shape;3705;p27"/>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06" name="Google Shape;3706;p27"/>
            <p:cNvSpPr/>
            <p:nvPr/>
          </p:nvSpPr>
          <p:spPr>
            <a:xfrm>
              <a:off x="1659470" y="2015473"/>
              <a:ext cx="258" cy="299"/>
            </a:xfrm>
            <a:custGeom>
              <a:rect b="b" l="l" r="r" t="t"/>
              <a:pathLst>
                <a:path extrusionOk="0" h="22" w="19">
                  <a:moveTo>
                    <a:pt x="18" y="0"/>
                  </a:moveTo>
                  <a:lnTo>
                    <a:pt x="1"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07" name="Google Shape;3707;p27"/>
            <p:cNvSpPr/>
            <p:nvPr/>
          </p:nvSpPr>
          <p:spPr>
            <a:xfrm>
              <a:off x="1656714" y="2018936"/>
              <a:ext cx="163" cy="258"/>
            </a:xfrm>
            <a:custGeom>
              <a:rect b="b" l="l" r="r" t="t"/>
              <a:pathLst>
                <a:path extrusionOk="0" h="19" w="12">
                  <a:moveTo>
                    <a:pt x="11" y="1"/>
                  </a:moveTo>
                  <a:lnTo>
                    <a:pt x="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08" name="Google Shape;3708;p27"/>
            <p:cNvSpPr/>
            <p:nvPr/>
          </p:nvSpPr>
          <p:spPr>
            <a:xfrm>
              <a:off x="1660760" y="2014143"/>
              <a:ext cx="149" cy="204"/>
            </a:xfrm>
            <a:custGeom>
              <a:rect b="b" l="l" r="r" t="t"/>
              <a:pathLst>
                <a:path extrusionOk="0" h="15" w="11">
                  <a:moveTo>
                    <a:pt x="11" y="0"/>
                  </a:moveTo>
                  <a:lnTo>
                    <a:pt x="0"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09" name="Google Shape;3709;p27"/>
            <p:cNvSpPr/>
            <p:nvPr/>
          </p:nvSpPr>
          <p:spPr>
            <a:xfrm>
              <a:off x="1654487" y="2022412"/>
              <a:ext cx="204" cy="339"/>
            </a:xfrm>
            <a:custGeom>
              <a:rect b="b" l="l" r="r" t="t"/>
              <a:pathLst>
                <a:path extrusionOk="0" h="25" w="15">
                  <a:moveTo>
                    <a:pt x="14" y="0"/>
                  </a:moveTo>
                  <a:lnTo>
                    <a:pt x="0"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10" name="Google Shape;3710;p27"/>
            <p:cNvSpPr/>
            <p:nvPr/>
          </p:nvSpPr>
          <p:spPr>
            <a:xfrm>
              <a:off x="1660095" y="2014808"/>
              <a:ext cx="244" cy="244"/>
            </a:xfrm>
            <a:custGeom>
              <a:rect b="b" l="l" r="r" t="t"/>
              <a:pathLst>
                <a:path extrusionOk="0" h="18" w="18">
                  <a:moveTo>
                    <a:pt x="18" y="0"/>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11" name="Google Shape;3711;p27"/>
            <p:cNvSpPr/>
            <p:nvPr/>
          </p:nvSpPr>
          <p:spPr>
            <a:xfrm>
              <a:off x="1655478" y="2020646"/>
              <a:ext cx="204" cy="394"/>
            </a:xfrm>
            <a:custGeom>
              <a:rect b="b" l="l" r="r" t="t"/>
              <a:pathLst>
                <a:path extrusionOk="0" h="29" w="15">
                  <a:moveTo>
                    <a:pt x="15" y="1"/>
                  </a:moveTo>
                  <a:lnTo>
                    <a:pt x="1"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12" name="Google Shape;3712;p27"/>
            <p:cNvSpPr/>
            <p:nvPr/>
          </p:nvSpPr>
          <p:spPr>
            <a:xfrm>
              <a:off x="1654962" y="2021556"/>
              <a:ext cx="204" cy="339"/>
            </a:xfrm>
            <a:custGeom>
              <a:rect b="b" l="l" r="r" t="t"/>
              <a:pathLst>
                <a:path extrusionOk="0" h="25" w="15">
                  <a:moveTo>
                    <a:pt x="14" y="0"/>
                  </a:moveTo>
                  <a:lnTo>
                    <a:pt x="0"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13" name="Google Shape;3713;p27"/>
            <p:cNvSpPr/>
            <p:nvPr/>
          </p:nvSpPr>
          <p:spPr>
            <a:xfrm>
              <a:off x="1656049" y="2019791"/>
              <a:ext cx="258" cy="353"/>
            </a:xfrm>
            <a:custGeom>
              <a:rect b="b" l="l" r="r" t="t"/>
              <a:pathLst>
                <a:path extrusionOk="0" h="26" w="19">
                  <a:moveTo>
                    <a:pt x="18" y="1"/>
                  </a:moveTo>
                  <a:lnTo>
                    <a:pt x="1"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14" name="Google Shape;3714;p27"/>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15" name="Google Shape;3715;p27"/>
            <p:cNvSpPr/>
            <p:nvPr/>
          </p:nvSpPr>
          <p:spPr>
            <a:xfrm>
              <a:off x="1658194" y="2017035"/>
              <a:ext cx="204" cy="258"/>
            </a:xfrm>
            <a:custGeom>
              <a:rect b="b" l="l" r="r" t="t"/>
              <a:pathLst>
                <a:path extrusionOk="0" h="19" w="15">
                  <a:moveTo>
                    <a:pt x="14" y="1"/>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16" name="Google Shape;3716;p27"/>
            <p:cNvSpPr/>
            <p:nvPr/>
          </p:nvSpPr>
          <p:spPr>
            <a:xfrm>
              <a:off x="1645268" y="2027395"/>
              <a:ext cx="489" cy="109"/>
            </a:xfrm>
            <a:custGeom>
              <a:rect b="b" l="l" r="r" t="t"/>
              <a:pathLst>
                <a:path extrusionOk="0" h="8" w="36">
                  <a:moveTo>
                    <a:pt x="35"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17" name="Google Shape;3717;p27"/>
            <p:cNvSpPr/>
            <p:nvPr/>
          </p:nvSpPr>
          <p:spPr>
            <a:xfrm>
              <a:off x="1658859" y="2016234"/>
              <a:ext cx="244" cy="299"/>
            </a:xfrm>
            <a:custGeom>
              <a:rect b="b" l="l" r="r" t="t"/>
              <a:pathLst>
                <a:path extrusionOk="0" h="22" w="18">
                  <a:moveTo>
                    <a:pt x="18" y="0"/>
                  </a:moveTo>
                  <a:lnTo>
                    <a:pt x="0"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18" name="Google Shape;3718;p27"/>
            <p:cNvSpPr/>
            <p:nvPr/>
          </p:nvSpPr>
          <p:spPr>
            <a:xfrm>
              <a:off x="1661371" y="2013613"/>
              <a:ext cx="109" cy="109"/>
            </a:xfrm>
            <a:custGeom>
              <a:rect b="b" l="l" r="r" t="t"/>
              <a:pathLst>
                <a:path extrusionOk="0" h="8" w="8">
                  <a:moveTo>
                    <a:pt x="8"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19" name="Google Shape;3719;p27"/>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20" name="Google Shape;3720;p27"/>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21" name="Google Shape;3721;p27"/>
            <p:cNvSpPr/>
            <p:nvPr/>
          </p:nvSpPr>
          <p:spPr>
            <a:xfrm>
              <a:off x="1643123" y="2023688"/>
              <a:ext cx="68" cy="163"/>
            </a:xfrm>
            <a:custGeom>
              <a:rect b="b" l="l" r="r" t="t"/>
              <a:pathLst>
                <a:path extrusionOk="0" h="12" w="5">
                  <a:moveTo>
                    <a:pt x="1" y="1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22" name="Google Shape;3722;p27"/>
            <p:cNvSpPr/>
            <p:nvPr/>
          </p:nvSpPr>
          <p:spPr>
            <a:xfrm>
              <a:off x="1643082" y="2023837"/>
              <a:ext cx="54" cy="54"/>
            </a:xfrm>
            <a:custGeom>
              <a:rect b="b" l="l" r="r" t="t"/>
              <a:pathLst>
                <a:path extrusionOk="0" h="4" w="4">
                  <a:moveTo>
                    <a:pt x="0" y="4"/>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23" name="Google Shape;3723;p27"/>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24" name="Google Shape;3724;p27"/>
            <p:cNvSpPr/>
            <p:nvPr/>
          </p:nvSpPr>
          <p:spPr>
            <a:xfrm>
              <a:off x="1644128" y="2004353"/>
              <a:ext cx="14" cy="54"/>
            </a:xfrm>
            <a:custGeom>
              <a:rect b="b" l="l" r="r" t="t"/>
              <a:pathLst>
                <a:path extrusionOk="0" h="4" w="1">
                  <a:moveTo>
                    <a:pt x="0"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25" name="Google Shape;3725;p27"/>
            <p:cNvSpPr/>
            <p:nvPr/>
          </p:nvSpPr>
          <p:spPr>
            <a:xfrm>
              <a:off x="1644358" y="2003783"/>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26" name="Google Shape;3726;p27"/>
            <p:cNvSpPr/>
            <p:nvPr/>
          </p:nvSpPr>
          <p:spPr>
            <a:xfrm>
              <a:off x="1644834" y="2002059"/>
              <a:ext cx="109" cy="258"/>
            </a:xfrm>
            <a:custGeom>
              <a:rect b="b" l="l" r="r" t="t"/>
              <a:pathLst>
                <a:path extrusionOk="0" h="19" w="8">
                  <a:moveTo>
                    <a:pt x="1" y="18"/>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27" name="Google Shape;3727;p27"/>
            <p:cNvSpPr/>
            <p:nvPr/>
          </p:nvSpPr>
          <p:spPr>
            <a:xfrm>
              <a:off x="1644033" y="2004544"/>
              <a:ext cx="14" cy="54"/>
            </a:xfrm>
            <a:custGeom>
              <a:rect b="b" l="l" r="r" t="t"/>
              <a:pathLst>
                <a:path extrusionOk="0" h="4" w="1">
                  <a:moveTo>
                    <a:pt x="0"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28" name="Google Shape;3728;p27"/>
            <p:cNvSpPr/>
            <p:nvPr/>
          </p:nvSpPr>
          <p:spPr>
            <a:xfrm>
              <a:off x="1643028" y="2023878"/>
              <a:ext cx="68" cy="109"/>
            </a:xfrm>
            <a:custGeom>
              <a:rect b="b" l="l" r="r" t="t"/>
              <a:pathLst>
                <a:path extrusionOk="0" h="8" w="5">
                  <a:moveTo>
                    <a:pt x="1" y="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29" name="Google Shape;3729;p27"/>
            <p:cNvSpPr/>
            <p:nvPr/>
          </p:nvSpPr>
          <p:spPr>
            <a:xfrm>
              <a:off x="1643693" y="2005114"/>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30" name="Google Shape;3730;p27"/>
            <p:cNvSpPr/>
            <p:nvPr/>
          </p:nvSpPr>
          <p:spPr>
            <a:xfrm>
              <a:off x="1644453" y="2003389"/>
              <a:ext cx="68" cy="109"/>
            </a:xfrm>
            <a:custGeom>
              <a:rect b="b" l="l" r="r" t="t"/>
              <a:pathLst>
                <a:path extrusionOk="0" h="8" w="5">
                  <a:moveTo>
                    <a:pt x="1" y="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31" name="Google Shape;3731;p27"/>
            <p:cNvSpPr/>
            <p:nvPr/>
          </p:nvSpPr>
          <p:spPr>
            <a:xfrm>
              <a:off x="1642607" y="2024598"/>
              <a:ext cx="54" cy="109"/>
            </a:xfrm>
            <a:custGeom>
              <a:rect b="b" l="l" r="r" t="t"/>
              <a:pathLst>
                <a:path extrusionOk="0" h="8" w="4">
                  <a:moveTo>
                    <a:pt x="0"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32" name="Google Shape;3732;p27"/>
            <p:cNvSpPr/>
            <p:nvPr/>
          </p:nvSpPr>
          <p:spPr>
            <a:xfrm>
              <a:off x="1642987" y="2024027"/>
              <a:ext cx="54" cy="54"/>
            </a:xfrm>
            <a:custGeom>
              <a:rect b="b" l="l" r="r" t="t"/>
              <a:pathLst>
                <a:path extrusionOk="0" h="4" w="4">
                  <a:moveTo>
                    <a:pt x="0" y="4"/>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33" name="Google Shape;3733;p27"/>
            <p:cNvSpPr/>
            <p:nvPr/>
          </p:nvSpPr>
          <p:spPr>
            <a:xfrm>
              <a:off x="1642702" y="2024407"/>
              <a:ext cx="109" cy="109"/>
            </a:xfrm>
            <a:custGeom>
              <a:rect b="b" l="l" r="r" t="t"/>
              <a:pathLst>
                <a:path extrusionOk="0" h="8" w="8">
                  <a:moveTo>
                    <a:pt x="0" y="7"/>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34" name="Google Shape;3734;p27"/>
            <p:cNvSpPr/>
            <p:nvPr/>
          </p:nvSpPr>
          <p:spPr>
            <a:xfrm>
              <a:off x="1643652" y="2005209"/>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35" name="Google Shape;3735;p27"/>
            <p:cNvSpPr/>
            <p:nvPr/>
          </p:nvSpPr>
          <p:spPr>
            <a:xfrm>
              <a:off x="1642838" y="2024258"/>
              <a:ext cx="68" cy="109"/>
            </a:xfrm>
            <a:custGeom>
              <a:rect b="b" l="l" r="r" t="t"/>
              <a:pathLst>
                <a:path extrusionOk="0" h="8" w="5">
                  <a:moveTo>
                    <a:pt x="1" y="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36" name="Google Shape;3736;p27"/>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37" name="Google Shape;3737;p27"/>
            <p:cNvSpPr/>
            <p:nvPr/>
          </p:nvSpPr>
          <p:spPr>
            <a:xfrm>
              <a:off x="1644698" y="2002588"/>
              <a:ext cx="109" cy="204"/>
            </a:xfrm>
            <a:custGeom>
              <a:rect b="b" l="l" r="r" t="t"/>
              <a:pathLst>
                <a:path extrusionOk="0" h="15" w="8">
                  <a:moveTo>
                    <a:pt x="0" y="14"/>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38" name="Google Shape;3738;p27"/>
            <p:cNvSpPr/>
            <p:nvPr/>
          </p:nvSpPr>
          <p:spPr>
            <a:xfrm>
              <a:off x="1643937" y="2004734"/>
              <a:ext cx="14" cy="54"/>
            </a:xfrm>
            <a:custGeom>
              <a:rect b="b" l="l" r="r" t="t"/>
              <a:pathLst>
                <a:path extrusionOk="0" h="4" w="1">
                  <a:moveTo>
                    <a:pt x="0"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39" name="Google Shape;3739;p27"/>
            <p:cNvSpPr/>
            <p:nvPr/>
          </p:nvSpPr>
          <p:spPr>
            <a:xfrm>
              <a:off x="1642267" y="2025209"/>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40" name="Google Shape;3740;p27"/>
            <p:cNvSpPr/>
            <p:nvPr/>
          </p:nvSpPr>
          <p:spPr>
            <a:xfrm>
              <a:off x="1644603" y="2003009"/>
              <a:ext cx="54" cy="163"/>
            </a:xfrm>
            <a:custGeom>
              <a:rect b="b" l="l" r="r" t="t"/>
              <a:pathLst>
                <a:path extrusionOk="0" h="12" w="4">
                  <a:moveTo>
                    <a:pt x="0" y="1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41" name="Google Shape;3741;p27"/>
            <p:cNvSpPr/>
            <p:nvPr/>
          </p:nvSpPr>
          <p:spPr>
            <a:xfrm>
              <a:off x="1642892" y="2024122"/>
              <a:ext cx="109" cy="109"/>
            </a:xfrm>
            <a:custGeom>
              <a:rect b="b" l="l" r="r" t="t"/>
              <a:pathLst>
                <a:path extrusionOk="0" h="8" w="8">
                  <a:moveTo>
                    <a:pt x="0" y="7"/>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42" name="Google Shape;3742;p27"/>
            <p:cNvSpPr/>
            <p:nvPr/>
          </p:nvSpPr>
          <p:spPr>
            <a:xfrm>
              <a:off x="1643598" y="2005250"/>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43" name="Google Shape;3743;p27"/>
            <p:cNvSpPr/>
            <p:nvPr/>
          </p:nvSpPr>
          <p:spPr>
            <a:xfrm>
              <a:off x="1643842" y="2004869"/>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44" name="Google Shape;3744;p27"/>
            <p:cNvSpPr/>
            <p:nvPr/>
          </p:nvSpPr>
          <p:spPr>
            <a:xfrm>
              <a:off x="1642458" y="2024883"/>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45" name="Google Shape;3745;p27"/>
            <p:cNvSpPr/>
            <p:nvPr/>
          </p:nvSpPr>
          <p:spPr>
            <a:xfrm>
              <a:off x="1643747" y="2004964"/>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46" name="Google Shape;3746;p27"/>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47" name="Google Shape;3747;p27"/>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48" name="Google Shape;3748;p27"/>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49" name="Google Shape;3749;p27"/>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50" name="Google Shape;3750;p27"/>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51" name="Google Shape;3751;p27"/>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52" name="Google Shape;3752;p27"/>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53" name="Google Shape;3753;p27"/>
            <p:cNvSpPr/>
            <p:nvPr/>
          </p:nvSpPr>
          <p:spPr>
            <a:xfrm>
              <a:off x="1464633" y="2038813"/>
              <a:ext cx="163" cy="14"/>
            </a:xfrm>
            <a:custGeom>
              <a:rect b="b" l="l" r="r" t="t"/>
              <a:pathLst>
                <a:path extrusionOk="0" h="1" w="12">
                  <a:moveTo>
                    <a:pt x="1"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54" name="Google Shape;3754;p27"/>
            <p:cNvSpPr/>
            <p:nvPr/>
          </p:nvSpPr>
          <p:spPr>
            <a:xfrm>
              <a:off x="1462501" y="2038053"/>
              <a:ext cx="149" cy="109"/>
            </a:xfrm>
            <a:custGeom>
              <a:rect b="b" l="l" r="r" t="t"/>
              <a:pathLst>
                <a:path extrusionOk="0" h="8" w="11">
                  <a:moveTo>
                    <a:pt x="0" y="0"/>
                  </a:moveTo>
                  <a:lnTo>
                    <a:pt x="1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55" name="Google Shape;3755;p27"/>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56" name="Google Shape;3756;p27"/>
            <p:cNvSpPr/>
            <p:nvPr/>
          </p:nvSpPr>
          <p:spPr>
            <a:xfrm>
              <a:off x="1463112" y="2038338"/>
              <a:ext cx="204" cy="54"/>
            </a:xfrm>
            <a:custGeom>
              <a:rect b="b" l="l" r="r" t="t"/>
              <a:pathLst>
                <a:path extrusionOk="0" h="4" w="15">
                  <a:moveTo>
                    <a:pt x="1" y="0"/>
                  </a:moveTo>
                  <a:lnTo>
                    <a:pt x="1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57" name="Google Shape;3757;p27"/>
            <p:cNvSpPr/>
            <p:nvPr/>
          </p:nvSpPr>
          <p:spPr>
            <a:xfrm>
              <a:off x="1464158" y="2038718"/>
              <a:ext cx="204" cy="54"/>
            </a:xfrm>
            <a:custGeom>
              <a:rect b="b" l="l" r="r" t="t"/>
              <a:pathLst>
                <a:path extrusionOk="0" h="4" w="15">
                  <a:moveTo>
                    <a:pt x="1" y="0"/>
                  </a:moveTo>
                  <a:lnTo>
                    <a:pt x="1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58" name="Google Shape;3758;p27"/>
            <p:cNvSpPr/>
            <p:nvPr/>
          </p:nvSpPr>
          <p:spPr>
            <a:xfrm>
              <a:off x="1463642" y="2038569"/>
              <a:ext cx="204" cy="68"/>
            </a:xfrm>
            <a:custGeom>
              <a:rect b="b" l="l" r="r" t="t"/>
              <a:pathLst>
                <a:path extrusionOk="0" h="5" w="15">
                  <a:moveTo>
                    <a:pt x="0" y="1"/>
                  </a:moveTo>
                  <a:lnTo>
                    <a:pt x="1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59" name="Google Shape;3759;p27"/>
            <p:cNvSpPr/>
            <p:nvPr/>
          </p:nvSpPr>
          <p:spPr>
            <a:xfrm>
              <a:off x="1478048" y="2043891"/>
              <a:ext cx="149" cy="163"/>
            </a:xfrm>
            <a:custGeom>
              <a:rect b="b" l="l" r="r" t="t"/>
              <a:pathLst>
                <a:path extrusionOk="0" h="12" w="11">
                  <a:moveTo>
                    <a:pt x="0" y="1"/>
                  </a:moveTo>
                  <a:lnTo>
                    <a:pt x="1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60" name="Google Shape;3760;p27"/>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61" name="Google Shape;3761;p27"/>
            <p:cNvSpPr/>
            <p:nvPr/>
          </p:nvSpPr>
          <p:spPr>
            <a:xfrm>
              <a:off x="1459026" y="2036152"/>
              <a:ext cx="204" cy="109"/>
            </a:xfrm>
            <a:custGeom>
              <a:rect b="b" l="l" r="r" t="t"/>
              <a:pathLst>
                <a:path extrusionOk="0" h="8" w="15">
                  <a:moveTo>
                    <a:pt x="1" y="0"/>
                  </a:moveTo>
                  <a:lnTo>
                    <a:pt x="15"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62" name="Google Shape;3762;p27"/>
            <p:cNvSpPr/>
            <p:nvPr/>
          </p:nvSpPr>
          <p:spPr>
            <a:xfrm>
              <a:off x="1457559" y="2035147"/>
              <a:ext cx="244" cy="163"/>
            </a:xfrm>
            <a:custGeom>
              <a:rect b="b" l="l" r="r" t="t"/>
              <a:pathLst>
                <a:path extrusionOk="0" h="12" w="18">
                  <a:moveTo>
                    <a:pt x="0" y="1"/>
                  </a:moveTo>
                  <a:lnTo>
                    <a:pt x="1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63" name="Google Shape;3763;p27"/>
            <p:cNvSpPr/>
            <p:nvPr/>
          </p:nvSpPr>
          <p:spPr>
            <a:xfrm>
              <a:off x="1458265" y="2035622"/>
              <a:ext cx="163" cy="109"/>
            </a:xfrm>
            <a:custGeom>
              <a:rect b="b" l="l" r="r" t="t"/>
              <a:pathLst>
                <a:path extrusionOk="0" h="8" w="12">
                  <a:moveTo>
                    <a:pt x="1" y="1"/>
                  </a:moveTo>
                  <a:lnTo>
                    <a:pt x="1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64" name="Google Shape;3764;p27"/>
            <p:cNvSpPr/>
            <p:nvPr/>
          </p:nvSpPr>
          <p:spPr>
            <a:xfrm>
              <a:off x="1477192" y="2043090"/>
              <a:ext cx="434" cy="394"/>
            </a:xfrm>
            <a:custGeom>
              <a:rect b="b" l="l" r="r" t="t"/>
              <a:pathLst>
                <a:path extrusionOk="0" h="29" w="32">
                  <a:moveTo>
                    <a:pt x="0" y="0"/>
                  </a:moveTo>
                  <a:lnTo>
                    <a:pt x="32" y="2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65" name="Google Shape;3765;p27"/>
            <p:cNvSpPr/>
            <p:nvPr/>
          </p:nvSpPr>
          <p:spPr>
            <a:xfrm>
              <a:off x="1460356" y="2036912"/>
              <a:ext cx="258" cy="204"/>
            </a:xfrm>
            <a:custGeom>
              <a:rect b="b" l="l" r="r" t="t"/>
              <a:pathLst>
                <a:path extrusionOk="0" h="15" w="19">
                  <a:moveTo>
                    <a:pt x="1" y="0"/>
                  </a:moveTo>
                  <a:lnTo>
                    <a:pt x="18"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66" name="Google Shape;3766;p27"/>
            <p:cNvSpPr/>
            <p:nvPr/>
          </p:nvSpPr>
          <p:spPr>
            <a:xfrm>
              <a:off x="1456935" y="2034726"/>
              <a:ext cx="258" cy="204"/>
            </a:xfrm>
            <a:custGeom>
              <a:rect b="b" l="l" r="r" t="t"/>
              <a:pathLst>
                <a:path extrusionOk="0" h="15" w="19">
                  <a:moveTo>
                    <a:pt x="1" y="0"/>
                  </a:moveTo>
                  <a:lnTo>
                    <a:pt x="18"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67" name="Google Shape;3767;p27"/>
            <p:cNvSpPr/>
            <p:nvPr/>
          </p:nvSpPr>
          <p:spPr>
            <a:xfrm>
              <a:off x="1459691" y="2036532"/>
              <a:ext cx="258" cy="149"/>
            </a:xfrm>
            <a:custGeom>
              <a:rect b="b" l="l" r="r" t="t"/>
              <a:pathLst>
                <a:path extrusionOk="0" h="11" w="19">
                  <a:moveTo>
                    <a:pt x="1" y="0"/>
                  </a:moveTo>
                  <a:lnTo>
                    <a:pt x="1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68" name="Google Shape;3768;p27"/>
            <p:cNvSpPr/>
            <p:nvPr/>
          </p:nvSpPr>
          <p:spPr>
            <a:xfrm>
              <a:off x="1461021" y="2037293"/>
              <a:ext cx="258" cy="149"/>
            </a:xfrm>
            <a:custGeom>
              <a:rect b="b" l="l" r="r" t="t"/>
              <a:pathLst>
                <a:path extrusionOk="0" h="11" w="19">
                  <a:moveTo>
                    <a:pt x="1" y="0"/>
                  </a:moveTo>
                  <a:lnTo>
                    <a:pt x="1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69" name="Google Shape;3769;p27"/>
            <p:cNvSpPr/>
            <p:nvPr/>
          </p:nvSpPr>
          <p:spPr>
            <a:xfrm>
              <a:off x="1461687" y="2037673"/>
              <a:ext cx="204" cy="109"/>
            </a:xfrm>
            <a:custGeom>
              <a:rect b="b" l="l" r="r" t="t"/>
              <a:pathLst>
                <a:path extrusionOk="0" h="8" w="15">
                  <a:moveTo>
                    <a:pt x="1" y="0"/>
                  </a:moveTo>
                  <a:lnTo>
                    <a:pt x="15"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70" name="Google Shape;3770;p27"/>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71" name="Google Shape;3771;p27"/>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72" name="Google Shape;3772;p27"/>
            <p:cNvSpPr/>
            <p:nvPr/>
          </p:nvSpPr>
          <p:spPr>
            <a:xfrm>
              <a:off x="1449100" y="2076925"/>
              <a:ext cx="530" cy="109"/>
            </a:xfrm>
            <a:custGeom>
              <a:rect b="b" l="l" r="r" t="t"/>
              <a:pathLst>
                <a:path extrusionOk="0" h="8" w="39">
                  <a:moveTo>
                    <a:pt x="39"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73" name="Google Shape;3773;p27"/>
            <p:cNvSpPr/>
            <p:nvPr/>
          </p:nvSpPr>
          <p:spPr>
            <a:xfrm>
              <a:off x="1446724" y="2070462"/>
              <a:ext cx="149" cy="204"/>
            </a:xfrm>
            <a:custGeom>
              <a:rect b="b" l="l" r="r" t="t"/>
              <a:pathLst>
                <a:path extrusionOk="0" h="15" w="11">
                  <a:moveTo>
                    <a:pt x="11" y="1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74" name="Google Shape;3774;p27"/>
            <p:cNvSpPr/>
            <p:nvPr/>
          </p:nvSpPr>
          <p:spPr>
            <a:xfrm>
              <a:off x="1451897" y="2077400"/>
              <a:ext cx="258" cy="204"/>
            </a:xfrm>
            <a:custGeom>
              <a:rect b="b" l="l" r="r" t="t"/>
              <a:pathLst>
                <a:path extrusionOk="0" h="15" w="19">
                  <a:moveTo>
                    <a:pt x="18" y="1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75" name="Google Shape;3775;p27"/>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76" name="Google Shape;3776;p27"/>
            <p:cNvSpPr/>
            <p:nvPr/>
          </p:nvSpPr>
          <p:spPr>
            <a:xfrm>
              <a:off x="1447104" y="2071087"/>
              <a:ext cx="109" cy="204"/>
            </a:xfrm>
            <a:custGeom>
              <a:rect b="b" l="l" r="r" t="t"/>
              <a:pathLst>
                <a:path extrusionOk="0" h="15" w="8">
                  <a:moveTo>
                    <a:pt x="7"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77" name="Google Shape;3777;p27"/>
            <p:cNvSpPr/>
            <p:nvPr/>
          </p:nvSpPr>
          <p:spPr>
            <a:xfrm>
              <a:off x="1447580" y="2072933"/>
              <a:ext cx="14" cy="204"/>
            </a:xfrm>
            <a:custGeom>
              <a:rect b="b" l="l" r="r" t="t"/>
              <a:pathLst>
                <a:path extrusionOk="0" h="15" w="1">
                  <a:moveTo>
                    <a:pt x="0" y="1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78" name="Google Shape;3778;p27"/>
            <p:cNvSpPr/>
            <p:nvPr/>
          </p:nvSpPr>
          <p:spPr>
            <a:xfrm>
              <a:off x="1482705" y="2049974"/>
              <a:ext cx="54" cy="68"/>
            </a:xfrm>
            <a:custGeom>
              <a:rect b="b" l="l" r="r" t="t"/>
              <a:pathLst>
                <a:path extrusionOk="0" h="5" w="4">
                  <a:moveTo>
                    <a:pt x="4"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79" name="Google Shape;3779;p27"/>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80" name="Google Shape;3780;p27"/>
            <p:cNvSpPr/>
            <p:nvPr/>
          </p:nvSpPr>
          <p:spPr>
            <a:xfrm>
              <a:off x="1482460" y="2050313"/>
              <a:ext cx="68" cy="54"/>
            </a:xfrm>
            <a:custGeom>
              <a:rect b="b" l="l" r="r" t="t"/>
              <a:pathLst>
                <a:path extrusionOk="0" h="4" w="5">
                  <a:moveTo>
                    <a:pt x="4"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81" name="Google Shape;3781;p27"/>
            <p:cNvSpPr/>
            <p:nvPr/>
          </p:nvSpPr>
          <p:spPr>
            <a:xfrm>
              <a:off x="1482610" y="2050123"/>
              <a:ext cx="54" cy="109"/>
            </a:xfrm>
            <a:custGeom>
              <a:rect b="b" l="l" r="r" t="t"/>
              <a:pathLst>
                <a:path extrusionOk="0" h="8" w="4">
                  <a:moveTo>
                    <a:pt x="4"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82" name="Google Shape;3782;p27"/>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83" name="Google Shape;3783;p27"/>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84" name="Google Shape;3784;p27"/>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85" name="Google Shape;3785;p27"/>
            <p:cNvSpPr/>
            <p:nvPr/>
          </p:nvSpPr>
          <p:spPr>
            <a:xfrm>
              <a:off x="1450947" y="2076980"/>
              <a:ext cx="204" cy="54"/>
            </a:xfrm>
            <a:custGeom>
              <a:rect b="b" l="l" r="r" t="t"/>
              <a:pathLst>
                <a:path extrusionOk="0" h="4" w="15">
                  <a:moveTo>
                    <a:pt x="15"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86" name="Google Shape;3786;p27"/>
            <p:cNvSpPr/>
            <p:nvPr/>
          </p:nvSpPr>
          <p:spPr>
            <a:xfrm>
              <a:off x="1452237" y="2077645"/>
              <a:ext cx="204" cy="244"/>
            </a:xfrm>
            <a:custGeom>
              <a:rect b="b" l="l" r="r" t="t"/>
              <a:pathLst>
                <a:path extrusionOk="0" h="18" w="15">
                  <a:moveTo>
                    <a:pt x="0" y="0"/>
                  </a:moveTo>
                  <a:lnTo>
                    <a:pt x="14"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87" name="Google Shape;3787;p27"/>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88" name="Google Shape;3788;p27"/>
            <p:cNvSpPr/>
            <p:nvPr/>
          </p:nvSpPr>
          <p:spPr>
            <a:xfrm>
              <a:off x="1450621" y="2076884"/>
              <a:ext cx="244" cy="54"/>
            </a:xfrm>
            <a:custGeom>
              <a:rect b="b" l="l" r="r" t="t"/>
              <a:pathLst>
                <a:path extrusionOk="0" h="4" w="18">
                  <a:moveTo>
                    <a:pt x="18"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89" name="Google Shape;3789;p27"/>
            <p:cNvSpPr/>
            <p:nvPr/>
          </p:nvSpPr>
          <p:spPr>
            <a:xfrm>
              <a:off x="1451286" y="2077075"/>
              <a:ext cx="204" cy="54"/>
            </a:xfrm>
            <a:custGeom>
              <a:rect b="b" l="l" r="r" t="t"/>
              <a:pathLst>
                <a:path extrusionOk="0" h="4" w="15">
                  <a:moveTo>
                    <a:pt x="14"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90" name="Google Shape;3790;p27"/>
            <p:cNvSpPr/>
            <p:nvPr/>
          </p:nvSpPr>
          <p:spPr>
            <a:xfrm>
              <a:off x="1450336" y="2076884"/>
              <a:ext cx="204" cy="14"/>
            </a:xfrm>
            <a:custGeom>
              <a:rect b="b" l="l" r="r" t="t"/>
              <a:pathLst>
                <a:path extrusionOk="0" h="1" w="15">
                  <a:moveTo>
                    <a:pt x="0" y="0"/>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91" name="Google Shape;3791;p27"/>
            <p:cNvSpPr/>
            <p:nvPr/>
          </p:nvSpPr>
          <p:spPr>
            <a:xfrm>
              <a:off x="1447580" y="2072417"/>
              <a:ext cx="14" cy="149"/>
            </a:xfrm>
            <a:custGeom>
              <a:rect b="b" l="l" r="r" t="t"/>
              <a:pathLst>
                <a:path extrusionOk="0" h="11" w="1">
                  <a:moveTo>
                    <a:pt x="0"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92" name="Google Shape;3792;p27"/>
            <p:cNvSpPr/>
            <p:nvPr/>
          </p:nvSpPr>
          <p:spPr>
            <a:xfrm>
              <a:off x="1480899" y="2047082"/>
              <a:ext cx="339" cy="339"/>
            </a:xfrm>
            <a:custGeom>
              <a:rect b="b" l="l" r="r" t="t"/>
              <a:pathLst>
                <a:path extrusionOk="0" h="25" w="25">
                  <a:moveTo>
                    <a:pt x="0" y="0"/>
                  </a:moveTo>
                  <a:lnTo>
                    <a:pt x="25"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93" name="Google Shape;3793;p27"/>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94" name="Google Shape;3794;p27"/>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95" name="Google Shape;3795;p27"/>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96" name="Google Shape;3796;p27"/>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97" name="Google Shape;3797;p27"/>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98" name="Google Shape;3798;p27"/>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799" name="Google Shape;3799;p27"/>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00" name="Google Shape;3800;p27"/>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01" name="Google Shape;3801;p27"/>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02" name="Google Shape;3802;p27"/>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03" name="Google Shape;3803;p27"/>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04" name="Google Shape;3804;p27"/>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05" name="Google Shape;3805;p27"/>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06" name="Google Shape;3806;p27"/>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07" name="Google Shape;3807;p27"/>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08" name="Google Shape;3808;p27"/>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09" name="Google Shape;3809;p27"/>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10" name="Google Shape;3810;p27"/>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11" name="Google Shape;3811;p27"/>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12" name="Google Shape;3812;p27"/>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13" name="Google Shape;3813;p27"/>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14" name="Google Shape;3814;p27"/>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15" name="Google Shape;3815;p27"/>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16" name="Google Shape;3816;p27"/>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17" name="Google Shape;3817;p27"/>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18" name="Google Shape;3818;p27"/>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19" name="Google Shape;3819;p27"/>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20" name="Google Shape;3820;p27"/>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21" name="Google Shape;3821;p27"/>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22" name="Google Shape;3822;p27"/>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23" name="Google Shape;3823;p27"/>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24" name="Google Shape;3824;p27"/>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25" name="Google Shape;3825;p27"/>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26" name="Google Shape;3826;p27"/>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27" name="Google Shape;3827;p27"/>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28" name="Google Shape;3828;p27"/>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29" name="Google Shape;3829;p27"/>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30" name="Google Shape;3830;p27"/>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31" name="Google Shape;3831;p27"/>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sz="1882"/>
            </a:p>
          </p:txBody>
        </p:sp>
        <p:sp>
          <p:nvSpPr>
            <p:cNvPr id="3832" name="Google Shape;3832;p27"/>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33" name="Google Shape;3833;p27"/>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34" name="Google Shape;3834;p27"/>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35" name="Google Shape;3835;p27"/>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36" name="Google Shape;3836;p27"/>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37" name="Google Shape;3837;p27"/>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38" name="Google Shape;3838;p27"/>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39" name="Google Shape;3839;p27"/>
            <p:cNvSpPr/>
            <p:nvPr/>
          </p:nvSpPr>
          <p:spPr>
            <a:xfrm>
              <a:off x="1173314" y="1789354"/>
              <a:ext cx="16741" cy="2254"/>
            </a:xfrm>
            <a:custGeom>
              <a:rect b="b" l="l" r="r" t="t"/>
              <a:pathLst>
                <a:path extrusionOk="0" h="166" w="1233">
                  <a:moveTo>
                    <a:pt x="0" y="165"/>
                  </a:moveTo>
                  <a:lnTo>
                    <a:pt x="1233"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40" name="Google Shape;3840;p27"/>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41" name="Google Shape;3841;p27"/>
            <p:cNvSpPr/>
            <p:nvPr/>
          </p:nvSpPr>
          <p:spPr>
            <a:xfrm>
              <a:off x="1318906" y="1844641"/>
              <a:ext cx="339" cy="149"/>
            </a:xfrm>
            <a:custGeom>
              <a:rect b="b" l="l" r="r" t="t"/>
              <a:pathLst>
                <a:path extrusionOk="0" h="11" w="25">
                  <a:moveTo>
                    <a:pt x="25" y="1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42" name="Google Shape;3842;p27"/>
            <p:cNvSpPr/>
            <p:nvPr/>
          </p:nvSpPr>
          <p:spPr>
            <a:xfrm>
              <a:off x="1317765" y="1844302"/>
              <a:ext cx="299" cy="68"/>
            </a:xfrm>
            <a:custGeom>
              <a:rect b="b" l="l" r="r" t="t"/>
              <a:pathLst>
                <a:path extrusionOk="0" h="5" w="22">
                  <a:moveTo>
                    <a:pt x="21"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43" name="Google Shape;3843;p27"/>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44" name="Google Shape;3844;p27"/>
            <p:cNvSpPr/>
            <p:nvPr/>
          </p:nvSpPr>
          <p:spPr>
            <a:xfrm>
              <a:off x="1252838" y="1797147"/>
              <a:ext cx="244" cy="258"/>
            </a:xfrm>
            <a:custGeom>
              <a:rect b="b" l="l" r="r" t="t"/>
              <a:pathLst>
                <a:path extrusionOk="0" h="19" w="18">
                  <a:moveTo>
                    <a:pt x="0" y="1"/>
                  </a:moveTo>
                  <a:lnTo>
                    <a:pt x="18"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45" name="Google Shape;3845;p27"/>
            <p:cNvSpPr/>
            <p:nvPr/>
          </p:nvSpPr>
          <p:spPr>
            <a:xfrm>
              <a:off x="1318240" y="1844397"/>
              <a:ext cx="299" cy="109"/>
            </a:xfrm>
            <a:custGeom>
              <a:rect b="b" l="l" r="r" t="t"/>
              <a:pathLst>
                <a:path extrusionOk="0" h="8" w="22">
                  <a:moveTo>
                    <a:pt x="21"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46" name="Google Shape;3846;p27"/>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47" name="Google Shape;3847;p27"/>
            <p:cNvSpPr/>
            <p:nvPr/>
          </p:nvSpPr>
          <p:spPr>
            <a:xfrm>
              <a:off x="1122833" y="165189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48" name="Google Shape;3848;p27"/>
            <p:cNvSpPr/>
            <p:nvPr/>
          </p:nvSpPr>
          <p:spPr>
            <a:xfrm>
              <a:off x="1124734" y="1651746"/>
              <a:ext cx="530" cy="68"/>
            </a:xfrm>
            <a:custGeom>
              <a:rect b="b" l="l" r="r" t="t"/>
              <a:pathLst>
                <a:path extrusionOk="0" h="5" w="39">
                  <a:moveTo>
                    <a:pt x="0" y="4"/>
                  </a:moveTo>
                  <a:lnTo>
                    <a:pt x="3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49" name="Google Shape;3849;p27"/>
            <p:cNvSpPr/>
            <p:nvPr/>
          </p:nvSpPr>
          <p:spPr>
            <a:xfrm>
              <a:off x="1125969" y="1651556"/>
              <a:ext cx="489" cy="109"/>
            </a:xfrm>
            <a:custGeom>
              <a:rect b="b" l="l" r="r" t="t"/>
              <a:pathLst>
                <a:path extrusionOk="0" h="8" w="36">
                  <a:moveTo>
                    <a:pt x="0" y="8"/>
                  </a:moveTo>
                  <a:lnTo>
                    <a:pt x="3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50" name="Google Shape;3850;p27"/>
            <p:cNvSpPr/>
            <p:nvPr/>
          </p:nvSpPr>
          <p:spPr>
            <a:xfrm>
              <a:off x="1117076" y="1651515"/>
              <a:ext cx="448" cy="54"/>
            </a:xfrm>
            <a:custGeom>
              <a:rect b="b" l="l" r="r" t="t"/>
              <a:pathLst>
                <a:path extrusionOk="0" h="4" w="33">
                  <a:moveTo>
                    <a:pt x="1" y="0"/>
                  </a:moveTo>
                  <a:lnTo>
                    <a:pt x="32"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51" name="Google Shape;3851;p27"/>
            <p:cNvSpPr/>
            <p:nvPr/>
          </p:nvSpPr>
          <p:spPr>
            <a:xfrm>
              <a:off x="1120783" y="1651841"/>
              <a:ext cx="394" cy="14"/>
            </a:xfrm>
            <a:custGeom>
              <a:rect b="b" l="l" r="r" t="t"/>
              <a:pathLst>
                <a:path extrusionOk="0" h="1" w="29">
                  <a:moveTo>
                    <a:pt x="1" y="1"/>
                  </a:moveTo>
                  <a:lnTo>
                    <a:pt x="2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52" name="Google Shape;3852;p27"/>
            <p:cNvSpPr/>
            <p:nvPr/>
          </p:nvSpPr>
          <p:spPr>
            <a:xfrm>
              <a:off x="1123539" y="1651895"/>
              <a:ext cx="543" cy="14"/>
            </a:xfrm>
            <a:custGeom>
              <a:rect b="b" l="l" r="r" t="t"/>
              <a:pathLst>
                <a:path extrusionOk="0" h="1" w="40">
                  <a:moveTo>
                    <a:pt x="1" y="0"/>
                  </a:moveTo>
                  <a:lnTo>
                    <a:pt x="3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53" name="Google Shape;3853;p27"/>
            <p:cNvSpPr/>
            <p:nvPr/>
          </p:nvSpPr>
          <p:spPr>
            <a:xfrm>
              <a:off x="1119072" y="1651705"/>
              <a:ext cx="163" cy="14"/>
            </a:xfrm>
            <a:custGeom>
              <a:rect b="b" l="l" r="r" t="t"/>
              <a:pathLst>
                <a:path extrusionOk="0" h="1" w="12">
                  <a:moveTo>
                    <a:pt x="1"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54" name="Google Shape;3854;p27"/>
            <p:cNvSpPr/>
            <p:nvPr/>
          </p:nvSpPr>
          <p:spPr>
            <a:xfrm>
              <a:off x="1543206" y="1679322"/>
              <a:ext cx="258" cy="434"/>
            </a:xfrm>
            <a:custGeom>
              <a:rect b="b" l="l" r="r" t="t"/>
              <a:pathLst>
                <a:path extrusionOk="0" h="32" w="19">
                  <a:moveTo>
                    <a:pt x="1" y="0"/>
                  </a:moveTo>
                  <a:lnTo>
                    <a:pt x="18"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55" name="Google Shape;3855;p27"/>
            <p:cNvSpPr/>
            <p:nvPr/>
          </p:nvSpPr>
          <p:spPr>
            <a:xfrm>
              <a:off x="1543736" y="1680177"/>
              <a:ext cx="299" cy="434"/>
            </a:xfrm>
            <a:custGeom>
              <a:rect b="b" l="l" r="r" t="t"/>
              <a:pathLst>
                <a:path extrusionOk="0" h="32" w="22">
                  <a:moveTo>
                    <a:pt x="0" y="0"/>
                  </a:moveTo>
                  <a:lnTo>
                    <a:pt x="21"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56" name="Google Shape;3856;p27"/>
            <p:cNvSpPr/>
            <p:nvPr/>
          </p:nvSpPr>
          <p:spPr>
            <a:xfrm>
              <a:off x="1542731" y="1678507"/>
              <a:ext cx="258" cy="394"/>
            </a:xfrm>
            <a:custGeom>
              <a:rect b="b" l="l" r="r" t="t"/>
              <a:pathLst>
                <a:path extrusionOk="0" h="29" w="19">
                  <a:moveTo>
                    <a:pt x="1" y="1"/>
                  </a:moveTo>
                  <a:lnTo>
                    <a:pt x="18"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57" name="Google Shape;3857;p27"/>
            <p:cNvSpPr/>
            <p:nvPr/>
          </p:nvSpPr>
          <p:spPr>
            <a:xfrm>
              <a:off x="1544251" y="1681032"/>
              <a:ext cx="299" cy="394"/>
            </a:xfrm>
            <a:custGeom>
              <a:rect b="b" l="l" r="r" t="t"/>
              <a:pathLst>
                <a:path extrusionOk="0" h="29" w="22">
                  <a:moveTo>
                    <a:pt x="1" y="0"/>
                  </a:moveTo>
                  <a:lnTo>
                    <a:pt x="22" y="2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58" name="Google Shape;3858;p27"/>
            <p:cNvSpPr/>
            <p:nvPr/>
          </p:nvSpPr>
          <p:spPr>
            <a:xfrm>
              <a:off x="1544876" y="1681888"/>
              <a:ext cx="299" cy="394"/>
            </a:xfrm>
            <a:custGeom>
              <a:rect b="b" l="l" r="r" t="t"/>
              <a:pathLst>
                <a:path extrusionOk="0" h="29" w="22">
                  <a:moveTo>
                    <a:pt x="0" y="0"/>
                  </a:moveTo>
                  <a:lnTo>
                    <a:pt x="21" y="2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59" name="Google Shape;3859;p27"/>
            <p:cNvSpPr/>
            <p:nvPr/>
          </p:nvSpPr>
          <p:spPr>
            <a:xfrm>
              <a:off x="1478333" y="1688541"/>
              <a:ext cx="530" cy="434"/>
            </a:xfrm>
            <a:custGeom>
              <a:rect b="b" l="l" r="r" t="t"/>
              <a:pathLst>
                <a:path extrusionOk="0" h="32" w="39">
                  <a:moveTo>
                    <a:pt x="0" y="32"/>
                  </a:moveTo>
                  <a:lnTo>
                    <a:pt x="3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60" name="Google Shape;3860;p27"/>
            <p:cNvSpPr/>
            <p:nvPr/>
          </p:nvSpPr>
          <p:spPr>
            <a:xfrm>
              <a:off x="1478944" y="1688011"/>
              <a:ext cx="489" cy="448"/>
            </a:xfrm>
            <a:custGeom>
              <a:rect b="b" l="l" r="r" t="t"/>
              <a:pathLst>
                <a:path extrusionOk="0" h="33" w="36">
                  <a:moveTo>
                    <a:pt x="1" y="32"/>
                  </a:moveTo>
                  <a:lnTo>
                    <a:pt x="36"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61" name="Google Shape;3861;p27"/>
            <p:cNvSpPr/>
            <p:nvPr/>
          </p:nvSpPr>
          <p:spPr>
            <a:xfrm>
              <a:off x="1542310" y="1677706"/>
              <a:ext cx="244" cy="434"/>
            </a:xfrm>
            <a:custGeom>
              <a:rect b="b" l="l" r="r" t="t"/>
              <a:pathLst>
                <a:path extrusionOk="0" h="32" w="18">
                  <a:moveTo>
                    <a:pt x="0" y="0"/>
                  </a:moveTo>
                  <a:lnTo>
                    <a:pt x="18"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62" name="Google Shape;3862;p27"/>
            <p:cNvSpPr/>
            <p:nvPr/>
          </p:nvSpPr>
          <p:spPr>
            <a:xfrm>
              <a:off x="1539689" y="1670714"/>
              <a:ext cx="109" cy="353"/>
            </a:xfrm>
            <a:custGeom>
              <a:rect b="b" l="l" r="r" t="t"/>
              <a:pathLst>
                <a:path extrusionOk="0" h="26" w="8">
                  <a:moveTo>
                    <a:pt x="1" y="1"/>
                  </a:moveTo>
                  <a:lnTo>
                    <a:pt x="8"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63" name="Google Shape;3863;p27"/>
            <p:cNvSpPr/>
            <p:nvPr/>
          </p:nvSpPr>
          <p:spPr>
            <a:xfrm>
              <a:off x="1539975" y="1671949"/>
              <a:ext cx="163" cy="394"/>
            </a:xfrm>
            <a:custGeom>
              <a:rect b="b" l="l" r="r" t="t"/>
              <a:pathLst>
                <a:path extrusionOk="0" h="29" w="12">
                  <a:moveTo>
                    <a:pt x="1" y="1"/>
                  </a:moveTo>
                  <a:lnTo>
                    <a:pt x="11"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64" name="Google Shape;3864;p27"/>
            <p:cNvSpPr/>
            <p:nvPr/>
          </p:nvSpPr>
          <p:spPr>
            <a:xfrm>
              <a:off x="1477667" y="1689111"/>
              <a:ext cx="584" cy="489"/>
            </a:xfrm>
            <a:custGeom>
              <a:rect b="b" l="l" r="r" t="t"/>
              <a:pathLst>
                <a:path extrusionOk="0" h="36" w="43">
                  <a:moveTo>
                    <a:pt x="0" y="35"/>
                  </a:moveTo>
                  <a:lnTo>
                    <a:pt x="4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65" name="Google Shape;3865;p27"/>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66" name="Google Shape;3866;p27"/>
            <p:cNvSpPr/>
            <p:nvPr/>
          </p:nvSpPr>
          <p:spPr>
            <a:xfrm>
              <a:off x="1540165" y="1672614"/>
              <a:ext cx="163" cy="394"/>
            </a:xfrm>
            <a:custGeom>
              <a:rect b="b" l="l" r="r" t="t"/>
              <a:pathLst>
                <a:path extrusionOk="0" h="29" w="12">
                  <a:moveTo>
                    <a:pt x="1" y="1"/>
                  </a:moveTo>
                  <a:lnTo>
                    <a:pt x="11"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67" name="Google Shape;3867;p27"/>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68" name="Google Shape;3868;p27"/>
            <p:cNvSpPr/>
            <p:nvPr/>
          </p:nvSpPr>
          <p:spPr>
            <a:xfrm>
              <a:off x="1539839" y="1671338"/>
              <a:ext cx="109" cy="339"/>
            </a:xfrm>
            <a:custGeom>
              <a:rect b="b" l="l" r="r" t="t"/>
              <a:pathLst>
                <a:path extrusionOk="0" h="25" w="8">
                  <a:moveTo>
                    <a:pt x="0" y="0"/>
                  </a:moveTo>
                  <a:lnTo>
                    <a:pt x="7"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69" name="Google Shape;3869;p27"/>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70" name="Google Shape;3870;p27"/>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71" name="Google Shape;3871;p27"/>
            <p:cNvSpPr/>
            <p:nvPr/>
          </p:nvSpPr>
          <p:spPr>
            <a:xfrm>
              <a:off x="1541210" y="1675425"/>
              <a:ext cx="204" cy="434"/>
            </a:xfrm>
            <a:custGeom>
              <a:rect b="b" l="l" r="r" t="t"/>
              <a:pathLst>
                <a:path extrusionOk="0" h="32" w="15">
                  <a:moveTo>
                    <a:pt x="1" y="0"/>
                  </a:moveTo>
                  <a:lnTo>
                    <a:pt x="15"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72" name="Google Shape;3872;p27"/>
            <p:cNvSpPr/>
            <p:nvPr/>
          </p:nvSpPr>
          <p:spPr>
            <a:xfrm>
              <a:off x="1541550" y="1676185"/>
              <a:ext cx="204" cy="394"/>
            </a:xfrm>
            <a:custGeom>
              <a:rect b="b" l="l" r="r" t="t"/>
              <a:pathLst>
                <a:path extrusionOk="0" h="29" w="15">
                  <a:moveTo>
                    <a:pt x="0" y="0"/>
                  </a:moveTo>
                  <a:lnTo>
                    <a:pt x="14" y="2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73" name="Google Shape;3873;p27"/>
            <p:cNvSpPr/>
            <p:nvPr/>
          </p:nvSpPr>
          <p:spPr>
            <a:xfrm>
              <a:off x="1540884" y="1674705"/>
              <a:ext cx="204" cy="394"/>
            </a:xfrm>
            <a:custGeom>
              <a:rect b="b" l="l" r="r" t="t"/>
              <a:pathLst>
                <a:path extrusionOk="0" h="29" w="15">
                  <a:moveTo>
                    <a:pt x="0" y="1"/>
                  </a:moveTo>
                  <a:lnTo>
                    <a:pt x="14"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74" name="Google Shape;3874;p27"/>
            <p:cNvSpPr/>
            <p:nvPr/>
          </p:nvSpPr>
          <p:spPr>
            <a:xfrm>
              <a:off x="1540640" y="1673999"/>
              <a:ext cx="163" cy="394"/>
            </a:xfrm>
            <a:custGeom>
              <a:rect b="b" l="l" r="r" t="t"/>
              <a:pathLst>
                <a:path extrusionOk="0" h="29" w="12">
                  <a:moveTo>
                    <a:pt x="1" y="0"/>
                  </a:moveTo>
                  <a:lnTo>
                    <a:pt x="11" y="2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75" name="Google Shape;3875;p27"/>
            <p:cNvSpPr/>
            <p:nvPr/>
          </p:nvSpPr>
          <p:spPr>
            <a:xfrm>
              <a:off x="1541930" y="1676946"/>
              <a:ext cx="204" cy="434"/>
            </a:xfrm>
            <a:custGeom>
              <a:rect b="b" l="l" r="r" t="t"/>
              <a:pathLst>
                <a:path extrusionOk="0" h="32" w="15">
                  <a:moveTo>
                    <a:pt x="0" y="0"/>
                  </a:moveTo>
                  <a:lnTo>
                    <a:pt x="14"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76" name="Google Shape;3876;p27"/>
            <p:cNvSpPr/>
            <p:nvPr/>
          </p:nvSpPr>
          <p:spPr>
            <a:xfrm>
              <a:off x="1540409" y="1673280"/>
              <a:ext cx="149" cy="394"/>
            </a:xfrm>
            <a:custGeom>
              <a:rect b="b" l="l" r="r" t="t"/>
              <a:pathLst>
                <a:path extrusionOk="0" h="29" w="11">
                  <a:moveTo>
                    <a:pt x="0" y="1"/>
                  </a:moveTo>
                  <a:lnTo>
                    <a:pt x="11" y="2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77" name="Google Shape;3877;p27"/>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78" name="Google Shape;3878;p27"/>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79" name="Google Shape;3879;p27"/>
            <p:cNvSpPr/>
            <p:nvPr/>
          </p:nvSpPr>
          <p:spPr>
            <a:xfrm>
              <a:off x="1072257" y="1586153"/>
              <a:ext cx="869" cy="638"/>
            </a:xfrm>
            <a:custGeom>
              <a:rect b="b" l="l" r="r" t="t"/>
              <a:pathLst>
                <a:path extrusionOk="0" h="47" w="64">
                  <a:moveTo>
                    <a:pt x="0" y="46"/>
                  </a:moveTo>
                  <a:lnTo>
                    <a:pt x="6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80" name="Google Shape;3880;p27"/>
            <p:cNvSpPr/>
            <p:nvPr/>
          </p:nvSpPr>
          <p:spPr>
            <a:xfrm>
              <a:off x="1073357" y="1585447"/>
              <a:ext cx="774" cy="530"/>
            </a:xfrm>
            <a:custGeom>
              <a:rect b="b" l="l" r="r" t="t"/>
              <a:pathLst>
                <a:path extrusionOk="0" h="39" w="57">
                  <a:moveTo>
                    <a:pt x="56" y="0"/>
                  </a:moveTo>
                  <a:lnTo>
                    <a:pt x="0" y="3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81" name="Google Shape;3881;p27"/>
            <p:cNvSpPr/>
            <p:nvPr/>
          </p:nvSpPr>
          <p:spPr>
            <a:xfrm>
              <a:off x="1075257" y="1584116"/>
              <a:ext cx="774" cy="530"/>
            </a:xfrm>
            <a:custGeom>
              <a:rect b="b" l="l" r="r" t="t"/>
              <a:pathLst>
                <a:path extrusionOk="0" h="39" w="57">
                  <a:moveTo>
                    <a:pt x="56" y="0"/>
                  </a:moveTo>
                  <a:lnTo>
                    <a:pt x="0" y="3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82" name="Google Shape;3882;p27"/>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83" name="Google Shape;3883;p27"/>
            <p:cNvSpPr/>
            <p:nvPr/>
          </p:nvSpPr>
          <p:spPr>
            <a:xfrm>
              <a:off x="1074348" y="1584822"/>
              <a:ext cx="679" cy="448"/>
            </a:xfrm>
            <a:custGeom>
              <a:rect b="b" l="l" r="r" t="t"/>
              <a:pathLst>
                <a:path extrusionOk="0" h="33" w="50">
                  <a:moveTo>
                    <a:pt x="50" y="1"/>
                  </a:moveTo>
                  <a:lnTo>
                    <a:pt x="1"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84" name="Google Shape;3884;p27"/>
            <p:cNvSpPr/>
            <p:nvPr/>
          </p:nvSpPr>
          <p:spPr>
            <a:xfrm>
              <a:off x="1417248" y="1669913"/>
              <a:ext cx="204" cy="149"/>
            </a:xfrm>
            <a:custGeom>
              <a:rect b="b" l="l" r="r" t="t"/>
              <a:pathLst>
                <a:path extrusionOk="0" h="11" w="15">
                  <a:moveTo>
                    <a:pt x="15"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85" name="Google Shape;3885;p27"/>
            <p:cNvSpPr/>
            <p:nvPr/>
          </p:nvSpPr>
          <p:spPr>
            <a:xfrm>
              <a:off x="1416677" y="1669532"/>
              <a:ext cx="68" cy="14"/>
            </a:xfrm>
            <a:custGeom>
              <a:rect b="b" l="l" r="r" t="t"/>
              <a:pathLst>
                <a:path extrusionOk="0" h="1" w="5">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86" name="Google Shape;3886;p27"/>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87" name="Google Shape;3887;p27"/>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88" name="Google Shape;3888;p27"/>
            <p:cNvSpPr/>
            <p:nvPr/>
          </p:nvSpPr>
          <p:spPr>
            <a:xfrm>
              <a:off x="1416012" y="1669057"/>
              <a:ext cx="109" cy="54"/>
            </a:xfrm>
            <a:custGeom>
              <a:rect b="b" l="l" r="r" t="t"/>
              <a:pathLst>
                <a:path extrusionOk="0" h="4" w="8">
                  <a:moveTo>
                    <a:pt x="8"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89" name="Google Shape;3889;p27"/>
            <p:cNvSpPr/>
            <p:nvPr/>
          </p:nvSpPr>
          <p:spPr>
            <a:xfrm>
              <a:off x="1417872" y="1670333"/>
              <a:ext cx="54" cy="109"/>
            </a:xfrm>
            <a:custGeom>
              <a:rect b="b" l="l" r="r" t="t"/>
              <a:pathLst>
                <a:path extrusionOk="0" h="8" w="4">
                  <a:moveTo>
                    <a:pt x="0" y="1"/>
                  </a:moveTo>
                  <a:lnTo>
                    <a:pt x="4" y="8"/>
                  </a:lnTo>
                  <a:lnTo>
                    <a:pt x="4"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90" name="Google Shape;3890;p27"/>
            <p:cNvSpPr/>
            <p:nvPr/>
          </p:nvSpPr>
          <p:spPr>
            <a:xfrm>
              <a:off x="1037458" y="1535536"/>
              <a:ext cx="68" cy="54"/>
            </a:xfrm>
            <a:custGeom>
              <a:rect b="b" l="l" r="r" t="t"/>
              <a:pathLst>
                <a:path extrusionOk="0" h="4" w="5">
                  <a:moveTo>
                    <a:pt x="1" y="0"/>
                  </a:move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91" name="Google Shape;3891;p27"/>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92" name="Google Shape;3892;p27"/>
            <p:cNvSpPr/>
            <p:nvPr/>
          </p:nvSpPr>
          <p:spPr>
            <a:xfrm>
              <a:off x="1074443" y="1580355"/>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93" name="Google Shape;3893;p27"/>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94" name="Google Shape;3894;p27"/>
            <p:cNvSpPr/>
            <p:nvPr/>
          </p:nvSpPr>
          <p:spPr>
            <a:xfrm>
              <a:off x="1132813" y="1645052"/>
              <a:ext cx="202889" cy="1100"/>
            </a:xfrm>
            <a:custGeom>
              <a:rect b="b" l="l" r="r" t="t"/>
              <a:pathLst>
                <a:path extrusionOk="0" h="81" w="14943">
                  <a:moveTo>
                    <a:pt x="1" y="81"/>
                  </a:moveTo>
                  <a:lnTo>
                    <a:pt x="1494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95" name="Google Shape;3895;p27"/>
            <p:cNvSpPr/>
            <p:nvPr/>
          </p:nvSpPr>
          <p:spPr>
            <a:xfrm>
              <a:off x="1415496" y="1668718"/>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96" name="Google Shape;3896;p27"/>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97" name="Google Shape;3897;p27"/>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98" name="Google Shape;3898;p27"/>
            <p:cNvSpPr/>
            <p:nvPr/>
          </p:nvSpPr>
          <p:spPr>
            <a:xfrm>
              <a:off x="1456649" y="1702091"/>
              <a:ext cx="163" cy="149"/>
            </a:xfrm>
            <a:custGeom>
              <a:rect b="b" l="l" r="r" t="t"/>
              <a:pathLst>
                <a:path extrusionOk="0" h="11" w="12">
                  <a:moveTo>
                    <a:pt x="11"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899" name="Google Shape;3899;p27"/>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00" name="Google Shape;3900;p27"/>
            <p:cNvSpPr/>
            <p:nvPr/>
          </p:nvSpPr>
          <p:spPr>
            <a:xfrm>
              <a:off x="1456935" y="1701806"/>
              <a:ext cx="163" cy="109"/>
            </a:xfrm>
            <a:custGeom>
              <a:rect b="b" l="l" r="r" t="t"/>
              <a:pathLst>
                <a:path extrusionOk="0" h="8" w="12">
                  <a:moveTo>
                    <a:pt x="11"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01" name="Google Shape;3901;p27"/>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02" name="Google Shape;3902;p27"/>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03" name="Google Shape;3903;p27"/>
            <p:cNvSpPr/>
            <p:nvPr/>
          </p:nvSpPr>
          <p:spPr>
            <a:xfrm>
              <a:off x="1539174" y="1665921"/>
              <a:ext cx="14" cy="285"/>
            </a:xfrm>
            <a:custGeom>
              <a:rect b="b" l="l" r="r" t="t"/>
              <a:pathLst>
                <a:path extrusionOk="0" h="21" w="1">
                  <a:moveTo>
                    <a:pt x="0" y="2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04" name="Google Shape;3904;p27"/>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05" name="Google Shape;3905;p27"/>
            <p:cNvSpPr/>
            <p:nvPr/>
          </p:nvSpPr>
          <p:spPr>
            <a:xfrm>
              <a:off x="1477423" y="1689681"/>
              <a:ext cx="163" cy="109"/>
            </a:xfrm>
            <a:custGeom>
              <a:rect b="b" l="l" r="r" t="t"/>
              <a:pathLst>
                <a:path extrusionOk="0" h="8" w="12">
                  <a:moveTo>
                    <a:pt x="1" y="7"/>
                  </a:moveTo>
                  <a:lnTo>
                    <a:pt x="1" y="7"/>
                  </a:ln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06" name="Google Shape;3906;p27"/>
            <p:cNvSpPr/>
            <p:nvPr/>
          </p:nvSpPr>
          <p:spPr>
            <a:xfrm>
              <a:off x="1428843" y="1703327"/>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07" name="Google Shape;3907;p27"/>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08" name="Google Shape;3908;p27"/>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09" name="Google Shape;3909;p27"/>
            <p:cNvSpPr/>
            <p:nvPr/>
          </p:nvSpPr>
          <p:spPr>
            <a:xfrm>
              <a:off x="1456269" y="1702376"/>
              <a:ext cx="163" cy="149"/>
            </a:xfrm>
            <a:custGeom>
              <a:rect b="b" l="l" r="r" t="t"/>
              <a:pathLst>
                <a:path extrusionOk="0" h="11" w="12">
                  <a:moveTo>
                    <a:pt x="11"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10" name="Google Shape;3910;p27"/>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11" name="Google Shape;3911;p27"/>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12" name="Google Shape;3912;p27"/>
            <p:cNvSpPr/>
            <p:nvPr/>
          </p:nvSpPr>
          <p:spPr>
            <a:xfrm>
              <a:off x="1455794" y="1702702"/>
              <a:ext cx="204" cy="163"/>
            </a:xfrm>
            <a:custGeom>
              <a:rect b="b" l="l" r="r" t="t"/>
              <a:pathLst>
                <a:path extrusionOk="0" h="12" w="15">
                  <a:moveTo>
                    <a:pt x="15"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13" name="Google Shape;3913;p27"/>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14" name="Google Shape;3914;p27"/>
            <p:cNvSpPr/>
            <p:nvPr/>
          </p:nvSpPr>
          <p:spPr>
            <a:xfrm>
              <a:off x="1455224" y="1703042"/>
              <a:ext cx="258" cy="149"/>
            </a:xfrm>
            <a:custGeom>
              <a:rect b="b" l="l" r="r" t="t"/>
              <a:pathLst>
                <a:path extrusionOk="0" h="11" w="19">
                  <a:moveTo>
                    <a:pt x="18"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15" name="Google Shape;3915;p27"/>
            <p:cNvSpPr/>
            <p:nvPr/>
          </p:nvSpPr>
          <p:spPr>
            <a:xfrm>
              <a:off x="1482080" y="1685595"/>
              <a:ext cx="299" cy="244"/>
            </a:xfrm>
            <a:custGeom>
              <a:rect b="b" l="l" r="r" t="t"/>
              <a:pathLst>
                <a:path extrusionOk="0" h="18" w="22">
                  <a:moveTo>
                    <a:pt x="1" y="18"/>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16" name="Google Shape;3916;p27"/>
            <p:cNvSpPr/>
            <p:nvPr/>
          </p:nvSpPr>
          <p:spPr>
            <a:xfrm>
              <a:off x="1539174" y="1665486"/>
              <a:ext cx="14" cy="244"/>
            </a:xfrm>
            <a:custGeom>
              <a:rect b="b" l="l" r="r" t="t"/>
              <a:pathLst>
                <a:path extrusionOk="0" h="18" w="1">
                  <a:moveTo>
                    <a:pt x="0" y="0"/>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17" name="Google Shape;3917;p27"/>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18" name="Google Shape;3918;p27"/>
            <p:cNvSpPr/>
            <p:nvPr/>
          </p:nvSpPr>
          <p:spPr>
            <a:xfrm>
              <a:off x="1539174" y="1666396"/>
              <a:ext cx="14" cy="299"/>
            </a:xfrm>
            <a:custGeom>
              <a:rect b="b" l="l" r="r" t="t"/>
              <a:pathLst>
                <a:path extrusionOk="0" h="22" w="1">
                  <a:moveTo>
                    <a:pt x="0" y="0"/>
                  </a:moveTo>
                  <a:lnTo>
                    <a:pt x="0"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19" name="Google Shape;3919;p27"/>
            <p:cNvSpPr/>
            <p:nvPr/>
          </p:nvSpPr>
          <p:spPr>
            <a:xfrm>
              <a:off x="1485217" y="1683409"/>
              <a:ext cx="163" cy="109"/>
            </a:xfrm>
            <a:custGeom>
              <a:rect b="b" l="l" r="r" t="t"/>
              <a:pathLst>
                <a:path extrusionOk="0" h="8" w="12">
                  <a:moveTo>
                    <a:pt x="1" y="7"/>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20" name="Google Shape;3920;p27"/>
            <p:cNvSpPr/>
            <p:nvPr/>
          </p:nvSpPr>
          <p:spPr>
            <a:xfrm>
              <a:off x="1485407" y="1683354"/>
              <a:ext cx="109" cy="68"/>
            </a:xfrm>
            <a:custGeom>
              <a:rect b="b" l="l" r="r" t="t"/>
              <a:pathLst>
                <a:path extrusionOk="0" h="5" w="8">
                  <a:moveTo>
                    <a:pt x="1" y="4"/>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21" name="Google Shape;3921;p27"/>
            <p:cNvSpPr/>
            <p:nvPr/>
          </p:nvSpPr>
          <p:spPr>
            <a:xfrm>
              <a:off x="1480139" y="1687115"/>
              <a:ext cx="394" cy="339"/>
            </a:xfrm>
            <a:custGeom>
              <a:rect b="b" l="l" r="r" t="t"/>
              <a:pathLst>
                <a:path extrusionOk="0" h="25" w="29">
                  <a:moveTo>
                    <a:pt x="0" y="25"/>
                  </a:moveTo>
                  <a:lnTo>
                    <a:pt x="2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22" name="Google Shape;3922;p27"/>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23" name="Google Shape;3923;p27"/>
            <p:cNvSpPr/>
            <p:nvPr/>
          </p:nvSpPr>
          <p:spPr>
            <a:xfrm>
              <a:off x="1485556" y="1683259"/>
              <a:ext cx="109" cy="68"/>
            </a:xfrm>
            <a:custGeom>
              <a:rect b="b" l="l" r="r" t="t"/>
              <a:pathLst>
                <a:path extrusionOk="0" h="5" w="8">
                  <a:moveTo>
                    <a:pt x="0" y="4"/>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24" name="Google Shape;3924;p27"/>
            <p:cNvSpPr/>
            <p:nvPr/>
          </p:nvSpPr>
          <p:spPr>
            <a:xfrm>
              <a:off x="1483845" y="1684264"/>
              <a:ext cx="244" cy="204"/>
            </a:xfrm>
            <a:custGeom>
              <a:rect b="b" l="l" r="r" t="t"/>
              <a:pathLst>
                <a:path extrusionOk="0" h="15" w="18">
                  <a:moveTo>
                    <a:pt x="0" y="14"/>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25" name="Google Shape;3925;p27"/>
            <p:cNvSpPr/>
            <p:nvPr/>
          </p:nvSpPr>
          <p:spPr>
            <a:xfrm>
              <a:off x="1484646" y="1683789"/>
              <a:ext cx="204" cy="109"/>
            </a:xfrm>
            <a:custGeom>
              <a:rect b="b" l="l" r="r" t="t"/>
              <a:pathLst>
                <a:path extrusionOk="0" h="8" w="15">
                  <a:moveTo>
                    <a:pt x="1" y="7"/>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26" name="Google Shape;3926;p27"/>
            <p:cNvSpPr/>
            <p:nvPr/>
          </p:nvSpPr>
          <p:spPr>
            <a:xfrm>
              <a:off x="1484415" y="1683924"/>
              <a:ext cx="204" cy="163"/>
            </a:xfrm>
            <a:custGeom>
              <a:rect b="b" l="l" r="r" t="t"/>
              <a:pathLst>
                <a:path extrusionOk="0" h="12" w="15">
                  <a:moveTo>
                    <a:pt x="0" y="11"/>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27" name="Google Shape;3927;p27"/>
            <p:cNvSpPr/>
            <p:nvPr/>
          </p:nvSpPr>
          <p:spPr>
            <a:xfrm>
              <a:off x="1484130" y="1684115"/>
              <a:ext cx="244" cy="163"/>
            </a:xfrm>
            <a:custGeom>
              <a:rect b="b" l="l" r="r" t="t"/>
              <a:pathLst>
                <a:path extrusionOk="0" h="12" w="18">
                  <a:moveTo>
                    <a:pt x="0" y="11"/>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28" name="Google Shape;3928;p27"/>
            <p:cNvSpPr/>
            <p:nvPr/>
          </p:nvSpPr>
          <p:spPr>
            <a:xfrm>
              <a:off x="1485026" y="1683544"/>
              <a:ext cx="204" cy="109"/>
            </a:xfrm>
            <a:custGeom>
              <a:rect b="b" l="l" r="r" t="t"/>
              <a:pathLst>
                <a:path extrusionOk="0" h="8" w="15">
                  <a:moveTo>
                    <a:pt x="1" y="8"/>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29" name="Google Shape;3929;p27"/>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30" name="Google Shape;3930;p27"/>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31" name="Google Shape;3931;p27"/>
            <p:cNvSpPr/>
            <p:nvPr/>
          </p:nvSpPr>
          <p:spPr>
            <a:xfrm>
              <a:off x="1484836" y="1683639"/>
              <a:ext cx="204" cy="109"/>
            </a:xfrm>
            <a:custGeom>
              <a:rect b="b" l="l" r="r" t="t"/>
              <a:pathLst>
                <a:path extrusionOk="0" h="8" w="15">
                  <a:moveTo>
                    <a:pt x="1" y="8"/>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32" name="Google Shape;3932;p27"/>
            <p:cNvSpPr/>
            <p:nvPr/>
          </p:nvSpPr>
          <p:spPr>
            <a:xfrm>
              <a:off x="1485692" y="1683164"/>
              <a:ext cx="109" cy="109"/>
            </a:xfrm>
            <a:custGeom>
              <a:rect b="b" l="l" r="r" t="t"/>
              <a:pathLst>
                <a:path extrusionOk="0" h="8" w="8">
                  <a:moveTo>
                    <a:pt x="1" y="8"/>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33" name="Google Shape;3933;p27"/>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34" name="Google Shape;3934;p27"/>
            <p:cNvSpPr/>
            <p:nvPr/>
          </p:nvSpPr>
          <p:spPr>
            <a:xfrm>
              <a:off x="1485787" y="1683164"/>
              <a:ext cx="109" cy="68"/>
            </a:xfrm>
            <a:custGeom>
              <a:rect b="b" l="l" r="r" t="t"/>
              <a:pathLst>
                <a:path extrusionOk="0" h="5" w="8">
                  <a:moveTo>
                    <a:pt x="1" y="4"/>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35" name="Google Shape;3935;p27"/>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36" name="Google Shape;3936;p27"/>
            <p:cNvSpPr/>
            <p:nvPr/>
          </p:nvSpPr>
          <p:spPr>
            <a:xfrm>
              <a:off x="1539269" y="1663911"/>
              <a:ext cx="14" cy="299"/>
            </a:xfrm>
            <a:custGeom>
              <a:rect b="b" l="l" r="r" t="t"/>
              <a:pathLst>
                <a:path extrusionOk="0" h="22" w="1">
                  <a:moveTo>
                    <a:pt x="0" y="1"/>
                  </a:moveTo>
                  <a:lnTo>
                    <a:pt x="0"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37" name="Google Shape;3937;p27"/>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38" name="Google Shape;3938;p27"/>
            <p:cNvSpPr/>
            <p:nvPr/>
          </p:nvSpPr>
          <p:spPr>
            <a:xfrm>
              <a:off x="1482460" y="1685309"/>
              <a:ext cx="299" cy="204"/>
            </a:xfrm>
            <a:custGeom>
              <a:rect b="b" l="l" r="r" t="t"/>
              <a:pathLst>
                <a:path extrusionOk="0" h="15" w="22">
                  <a:moveTo>
                    <a:pt x="1" y="14"/>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39" name="Google Shape;3939;p27"/>
            <p:cNvSpPr/>
            <p:nvPr/>
          </p:nvSpPr>
          <p:spPr>
            <a:xfrm>
              <a:off x="1482840" y="1685024"/>
              <a:ext cx="299" cy="204"/>
            </a:xfrm>
            <a:custGeom>
              <a:rect b="b" l="l" r="r" t="t"/>
              <a:pathLst>
                <a:path extrusionOk="0" h="15" w="22">
                  <a:moveTo>
                    <a:pt x="1" y="14"/>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40" name="Google Shape;3940;p27"/>
            <p:cNvSpPr/>
            <p:nvPr/>
          </p:nvSpPr>
          <p:spPr>
            <a:xfrm>
              <a:off x="1481605" y="1685975"/>
              <a:ext cx="353" cy="244"/>
            </a:xfrm>
            <a:custGeom>
              <a:rect b="b" l="l" r="r" t="t"/>
              <a:pathLst>
                <a:path extrusionOk="0" h="18" w="26">
                  <a:moveTo>
                    <a:pt x="1" y="18"/>
                  </a:moveTo>
                  <a:lnTo>
                    <a:pt x="2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41" name="Google Shape;3941;p27"/>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42" name="Google Shape;3942;p27"/>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43" name="Google Shape;3943;p27"/>
            <p:cNvSpPr/>
            <p:nvPr/>
          </p:nvSpPr>
          <p:spPr>
            <a:xfrm>
              <a:off x="1479568" y="1687536"/>
              <a:ext cx="434" cy="394"/>
            </a:xfrm>
            <a:custGeom>
              <a:rect b="b" l="l" r="r" t="t"/>
              <a:pathLst>
                <a:path extrusionOk="0" h="29" w="32">
                  <a:moveTo>
                    <a:pt x="0" y="29"/>
                  </a:moveTo>
                  <a:lnTo>
                    <a:pt x="3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44" name="Google Shape;3944;p27"/>
            <p:cNvSpPr/>
            <p:nvPr/>
          </p:nvSpPr>
          <p:spPr>
            <a:xfrm>
              <a:off x="1485882" y="1683123"/>
              <a:ext cx="109" cy="54"/>
            </a:xfrm>
            <a:custGeom>
              <a:rect b="b" l="l" r="r" t="t"/>
              <a:pathLst>
                <a:path extrusionOk="0" h="4" w="8">
                  <a:moveTo>
                    <a:pt x="1" y="4"/>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45" name="Google Shape;3945;p27"/>
            <p:cNvSpPr/>
            <p:nvPr/>
          </p:nvSpPr>
          <p:spPr>
            <a:xfrm>
              <a:off x="1486167" y="1683028"/>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46" name="Google Shape;3946;p27"/>
            <p:cNvSpPr/>
            <p:nvPr/>
          </p:nvSpPr>
          <p:spPr>
            <a:xfrm>
              <a:off x="1485977" y="1683123"/>
              <a:ext cx="68" cy="14"/>
            </a:xfrm>
            <a:custGeom>
              <a:rect b="b" l="l" r="r" t="t"/>
              <a:pathLst>
                <a:path extrusionOk="0" h="1" w="5">
                  <a:moveTo>
                    <a:pt x="1"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47" name="Google Shape;3947;p27"/>
            <p:cNvSpPr/>
            <p:nvPr/>
          </p:nvSpPr>
          <p:spPr>
            <a:xfrm>
              <a:off x="1481184" y="1686301"/>
              <a:ext cx="339" cy="299"/>
            </a:xfrm>
            <a:custGeom>
              <a:rect b="b" l="l" r="r" t="t"/>
              <a:pathLst>
                <a:path extrusionOk="0" h="22" w="25">
                  <a:moveTo>
                    <a:pt x="0" y="22"/>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48" name="Google Shape;3948;p27"/>
            <p:cNvSpPr/>
            <p:nvPr/>
          </p:nvSpPr>
          <p:spPr>
            <a:xfrm>
              <a:off x="1486031" y="1683069"/>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49" name="Google Shape;3949;p27"/>
            <p:cNvSpPr/>
            <p:nvPr/>
          </p:nvSpPr>
          <p:spPr>
            <a:xfrm>
              <a:off x="1486072" y="1683069"/>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50" name="Google Shape;3950;p27"/>
            <p:cNvSpPr/>
            <p:nvPr/>
          </p:nvSpPr>
          <p:spPr>
            <a:xfrm>
              <a:off x="1480654" y="1686681"/>
              <a:ext cx="394" cy="353"/>
            </a:xfrm>
            <a:custGeom>
              <a:rect b="b" l="l" r="r" t="t"/>
              <a:pathLst>
                <a:path extrusionOk="0" h="26" w="29">
                  <a:moveTo>
                    <a:pt x="1" y="25"/>
                  </a:moveTo>
                  <a:lnTo>
                    <a:pt x="2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51" name="Google Shape;3951;p27"/>
            <p:cNvSpPr/>
            <p:nvPr/>
          </p:nvSpPr>
          <p:spPr>
            <a:xfrm>
              <a:off x="1483221" y="1684739"/>
              <a:ext cx="258" cy="204"/>
            </a:xfrm>
            <a:custGeom>
              <a:rect b="b" l="l" r="r" t="t"/>
              <a:pathLst>
                <a:path extrusionOk="0" h="15" w="19">
                  <a:moveTo>
                    <a:pt x="1" y="14"/>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52" name="Google Shape;3952;p27"/>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53" name="Google Shape;3953;p27"/>
            <p:cNvSpPr/>
            <p:nvPr/>
          </p:nvSpPr>
          <p:spPr>
            <a:xfrm>
              <a:off x="1483560" y="1684495"/>
              <a:ext cx="244" cy="204"/>
            </a:xfrm>
            <a:custGeom>
              <a:rect b="b" l="l" r="r" t="t"/>
              <a:pathLst>
                <a:path extrusionOk="0" h="15" w="18">
                  <a:moveTo>
                    <a:pt x="0" y="15"/>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54" name="Google Shape;3954;p27"/>
            <p:cNvSpPr/>
            <p:nvPr/>
          </p:nvSpPr>
          <p:spPr>
            <a:xfrm>
              <a:off x="1539459" y="1669532"/>
              <a:ext cx="54" cy="339"/>
            </a:xfrm>
            <a:custGeom>
              <a:rect b="b" l="l" r="r" t="t"/>
              <a:pathLst>
                <a:path extrusionOk="0" h="25" w="4">
                  <a:moveTo>
                    <a:pt x="0" y="0"/>
                  </a:moveTo>
                  <a:lnTo>
                    <a:pt x="4"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55" name="Google Shape;3955;p27"/>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56" name="Google Shape;3956;p27"/>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57" name="Google Shape;3957;p27"/>
            <p:cNvSpPr/>
            <p:nvPr/>
          </p:nvSpPr>
          <p:spPr>
            <a:xfrm>
              <a:off x="1993626" y="1750237"/>
              <a:ext cx="68" cy="149"/>
            </a:xfrm>
            <a:custGeom>
              <a:rect b="b" l="l" r="r" t="t"/>
              <a:pathLst>
                <a:path extrusionOk="0" h="11" w="5">
                  <a:moveTo>
                    <a:pt x="4"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58" name="Google Shape;3958;p27"/>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59" name="Google Shape;3959;p27"/>
            <p:cNvSpPr/>
            <p:nvPr/>
          </p:nvSpPr>
          <p:spPr>
            <a:xfrm>
              <a:off x="1993490" y="1749762"/>
              <a:ext cx="14" cy="109"/>
            </a:xfrm>
            <a:custGeom>
              <a:rect b="b" l="l" r="r" t="t"/>
              <a:pathLst>
                <a:path extrusionOk="0" h="8" w="1">
                  <a:moveTo>
                    <a:pt x="0"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60" name="Google Shape;3960;p27"/>
            <p:cNvSpPr/>
            <p:nvPr/>
          </p:nvSpPr>
          <p:spPr>
            <a:xfrm>
              <a:off x="1993490" y="1749898"/>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61" name="Google Shape;3961;p27"/>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62" name="Google Shape;3962;p27"/>
            <p:cNvSpPr/>
            <p:nvPr/>
          </p:nvSpPr>
          <p:spPr>
            <a:xfrm>
              <a:off x="1983552" y="1708690"/>
              <a:ext cx="68" cy="68"/>
            </a:xfrm>
            <a:custGeom>
              <a:rect b="b" l="l" r="r" t="t"/>
              <a:pathLst>
                <a:path extrusionOk="0" h="5" w="5">
                  <a:moveTo>
                    <a:pt x="1" y="1"/>
                  </a:moveTo>
                  <a:lnTo>
                    <a:pt x="1" y="4"/>
                  </a:ln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63" name="Google Shape;3963;p27"/>
            <p:cNvSpPr/>
            <p:nvPr/>
          </p:nvSpPr>
          <p:spPr>
            <a:xfrm>
              <a:off x="1993721" y="1750481"/>
              <a:ext cx="163" cy="244"/>
            </a:xfrm>
            <a:custGeom>
              <a:rect b="b" l="l" r="r" t="t"/>
              <a:pathLst>
                <a:path extrusionOk="0" h="18" w="12">
                  <a:moveTo>
                    <a:pt x="11" y="18"/>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64" name="Google Shape;3964;p27"/>
            <p:cNvSpPr/>
            <p:nvPr/>
          </p:nvSpPr>
          <p:spPr>
            <a:xfrm>
              <a:off x="1993531" y="1750047"/>
              <a:ext cx="68" cy="109"/>
            </a:xfrm>
            <a:custGeom>
              <a:rect b="b" l="l" r="r" t="t"/>
              <a:pathLst>
                <a:path extrusionOk="0" h="8" w="5">
                  <a:moveTo>
                    <a:pt x="4"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65" name="Google Shape;3965;p27"/>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66" name="Google Shape;3966;p27"/>
            <p:cNvSpPr/>
            <p:nvPr/>
          </p:nvSpPr>
          <p:spPr>
            <a:xfrm>
              <a:off x="2035703" y="1698520"/>
              <a:ext cx="204" cy="109"/>
            </a:xfrm>
            <a:custGeom>
              <a:rect b="b" l="l" r="r" t="t"/>
              <a:pathLst>
                <a:path extrusionOk="0" h="8" w="15">
                  <a:moveTo>
                    <a:pt x="0" y="1"/>
                  </a:moveTo>
                  <a:lnTo>
                    <a:pt x="14"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67" name="Google Shape;3967;p27"/>
            <p:cNvSpPr/>
            <p:nvPr/>
          </p:nvSpPr>
          <p:spPr>
            <a:xfrm>
              <a:off x="2065505" y="1706314"/>
              <a:ext cx="204" cy="14"/>
            </a:xfrm>
            <a:custGeom>
              <a:rect b="b" l="l" r="r" t="t"/>
              <a:pathLst>
                <a:path extrusionOk="0" h="1" w="15">
                  <a:moveTo>
                    <a:pt x="0" y="1"/>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68" name="Google Shape;3968;p27"/>
            <p:cNvSpPr/>
            <p:nvPr/>
          </p:nvSpPr>
          <p:spPr>
            <a:xfrm>
              <a:off x="2066266" y="1706409"/>
              <a:ext cx="244" cy="14"/>
            </a:xfrm>
            <a:custGeom>
              <a:rect b="b" l="l" r="r" t="t"/>
              <a:pathLst>
                <a:path extrusionOk="0" h="1" w="18">
                  <a:moveTo>
                    <a:pt x="0" y="1"/>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69" name="Google Shape;3969;p27"/>
            <p:cNvSpPr/>
            <p:nvPr/>
          </p:nvSpPr>
          <p:spPr>
            <a:xfrm>
              <a:off x="2067257" y="1706463"/>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70" name="Google Shape;3970;p27"/>
            <p:cNvSpPr/>
            <p:nvPr/>
          </p:nvSpPr>
          <p:spPr>
            <a:xfrm>
              <a:off x="2068357" y="1706504"/>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71" name="Google Shape;3971;p27"/>
            <p:cNvSpPr/>
            <p:nvPr/>
          </p:nvSpPr>
          <p:spPr>
            <a:xfrm>
              <a:off x="2071819" y="1706409"/>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72" name="Google Shape;3972;p27"/>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73" name="Google Shape;3973;p27"/>
            <p:cNvSpPr/>
            <p:nvPr/>
          </p:nvSpPr>
          <p:spPr>
            <a:xfrm>
              <a:off x="2165463" y="1668718"/>
              <a:ext cx="54" cy="14"/>
            </a:xfrm>
            <a:custGeom>
              <a:rect b="b" l="l" r="r" t="t"/>
              <a:pathLst>
                <a:path extrusionOk="0" h="1" w="4">
                  <a:moveTo>
                    <a:pt x="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74" name="Google Shape;3974;p27"/>
            <p:cNvSpPr/>
            <p:nvPr/>
          </p:nvSpPr>
          <p:spPr>
            <a:xfrm>
              <a:off x="2165028" y="1668908"/>
              <a:ext cx="163" cy="109"/>
            </a:xfrm>
            <a:custGeom>
              <a:rect b="b" l="l" r="r" t="t"/>
              <a:pathLst>
                <a:path extrusionOk="0" h="8" w="12">
                  <a:moveTo>
                    <a:pt x="1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75" name="Google Shape;3975;p27"/>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76" name="Google Shape;3976;p27"/>
            <p:cNvSpPr/>
            <p:nvPr/>
          </p:nvSpPr>
          <p:spPr>
            <a:xfrm>
              <a:off x="2167404" y="1667197"/>
              <a:ext cx="163" cy="163"/>
            </a:xfrm>
            <a:custGeom>
              <a:rect b="b" l="l" r="r" t="t"/>
              <a:pathLst>
                <a:path extrusionOk="0" h="12" w="12">
                  <a:moveTo>
                    <a:pt x="11"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77" name="Google Shape;3977;p27"/>
            <p:cNvSpPr/>
            <p:nvPr/>
          </p:nvSpPr>
          <p:spPr>
            <a:xfrm>
              <a:off x="2151437" y="1676701"/>
              <a:ext cx="394" cy="68"/>
            </a:xfrm>
            <a:custGeom>
              <a:rect b="b" l="l" r="r" t="t"/>
              <a:pathLst>
                <a:path extrusionOk="0" h="5" w="29">
                  <a:moveTo>
                    <a:pt x="29"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78" name="Google Shape;3978;p27"/>
            <p:cNvSpPr/>
            <p:nvPr/>
          </p:nvSpPr>
          <p:spPr>
            <a:xfrm>
              <a:off x="2152917" y="1676470"/>
              <a:ext cx="339" cy="109"/>
            </a:xfrm>
            <a:custGeom>
              <a:rect b="b" l="l" r="r" t="t"/>
              <a:pathLst>
                <a:path extrusionOk="0" h="8" w="25">
                  <a:moveTo>
                    <a:pt x="25"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79" name="Google Shape;3979;p27"/>
            <p:cNvSpPr/>
            <p:nvPr/>
          </p:nvSpPr>
          <p:spPr>
            <a:xfrm>
              <a:off x="2152198" y="1676606"/>
              <a:ext cx="394" cy="68"/>
            </a:xfrm>
            <a:custGeom>
              <a:rect b="b" l="l" r="r" t="t"/>
              <a:pathLst>
                <a:path extrusionOk="0" h="5" w="29">
                  <a:moveTo>
                    <a:pt x="29"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80" name="Google Shape;3980;p27"/>
            <p:cNvSpPr/>
            <p:nvPr/>
          </p:nvSpPr>
          <p:spPr>
            <a:xfrm>
              <a:off x="2150962" y="1676851"/>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81" name="Google Shape;3981;p27"/>
            <p:cNvSpPr/>
            <p:nvPr/>
          </p:nvSpPr>
          <p:spPr>
            <a:xfrm>
              <a:off x="2154913" y="1676036"/>
              <a:ext cx="299" cy="109"/>
            </a:xfrm>
            <a:custGeom>
              <a:rect b="b" l="l" r="r" t="t"/>
              <a:pathLst>
                <a:path extrusionOk="0" h="8" w="22">
                  <a:moveTo>
                    <a:pt x="21"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82" name="Google Shape;3982;p27"/>
            <p:cNvSpPr/>
            <p:nvPr/>
          </p:nvSpPr>
          <p:spPr>
            <a:xfrm>
              <a:off x="2153528" y="1676375"/>
              <a:ext cx="299" cy="54"/>
            </a:xfrm>
            <a:custGeom>
              <a:rect b="b" l="l" r="r" t="t"/>
              <a:pathLst>
                <a:path extrusionOk="0" h="4" w="22">
                  <a:moveTo>
                    <a:pt x="22"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83" name="Google Shape;3983;p27"/>
            <p:cNvSpPr/>
            <p:nvPr/>
          </p:nvSpPr>
          <p:spPr>
            <a:xfrm>
              <a:off x="2154098" y="1676280"/>
              <a:ext cx="258" cy="54"/>
            </a:xfrm>
            <a:custGeom>
              <a:rect b="b" l="l" r="r" t="t"/>
              <a:pathLst>
                <a:path extrusionOk="0" h="4" w="19">
                  <a:moveTo>
                    <a:pt x="18"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84" name="Google Shape;3984;p27"/>
            <p:cNvSpPr/>
            <p:nvPr/>
          </p:nvSpPr>
          <p:spPr>
            <a:xfrm>
              <a:off x="2154533" y="1676131"/>
              <a:ext cx="244" cy="109"/>
            </a:xfrm>
            <a:custGeom>
              <a:rect b="b" l="l" r="r" t="t"/>
              <a:pathLst>
                <a:path extrusionOk="0" h="8" w="18">
                  <a:moveTo>
                    <a:pt x="18"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85" name="Google Shape;3985;p27"/>
            <p:cNvSpPr/>
            <p:nvPr/>
          </p:nvSpPr>
          <p:spPr>
            <a:xfrm>
              <a:off x="2164703" y="1669098"/>
              <a:ext cx="149" cy="68"/>
            </a:xfrm>
            <a:custGeom>
              <a:rect b="b" l="l" r="r" t="t"/>
              <a:pathLst>
                <a:path extrusionOk="0" h="5" w="11">
                  <a:moveTo>
                    <a:pt x="11"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86" name="Google Shape;3986;p27"/>
            <p:cNvSpPr/>
            <p:nvPr/>
          </p:nvSpPr>
          <p:spPr>
            <a:xfrm>
              <a:off x="2145450" y="1667387"/>
              <a:ext cx="1018" cy="109"/>
            </a:xfrm>
            <a:custGeom>
              <a:rect b="b" l="l" r="r" t="t"/>
              <a:pathLst>
                <a:path extrusionOk="0" h="8" w="75">
                  <a:moveTo>
                    <a:pt x="1" y="1"/>
                  </a:moveTo>
                  <a:lnTo>
                    <a:pt x="74" y="8"/>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87" name="Google Shape;3987;p27"/>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88" name="Google Shape;3988;p27"/>
            <p:cNvSpPr/>
            <p:nvPr/>
          </p:nvSpPr>
          <p:spPr>
            <a:xfrm>
              <a:off x="2146590" y="1667482"/>
              <a:ext cx="964" cy="68"/>
            </a:xfrm>
            <a:custGeom>
              <a:rect b="b" l="l" r="r" t="t"/>
              <a:pathLst>
                <a:path extrusionOk="0" h="5" w="71">
                  <a:moveTo>
                    <a:pt x="7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89" name="Google Shape;3989;p27"/>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90" name="Google Shape;3990;p27"/>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91" name="Google Shape;3991;p27"/>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92" name="Google Shape;3992;p27"/>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93" name="Google Shape;3993;p27"/>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94" name="Google Shape;3994;p27"/>
            <p:cNvSpPr/>
            <p:nvPr/>
          </p:nvSpPr>
          <p:spPr>
            <a:xfrm>
              <a:off x="2239039" y="1718289"/>
              <a:ext cx="109" cy="163"/>
            </a:xfrm>
            <a:custGeom>
              <a:rect b="b" l="l" r="r" t="t"/>
              <a:pathLst>
                <a:path extrusionOk="0" h="12" w="8">
                  <a:moveTo>
                    <a:pt x="8"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95" name="Google Shape;3995;p27"/>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96" name="Google Shape;3996;p27"/>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97" name="Google Shape;3997;p27"/>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98" name="Google Shape;3998;p27"/>
            <p:cNvSpPr/>
            <p:nvPr/>
          </p:nvSpPr>
          <p:spPr>
            <a:xfrm>
              <a:off x="2241415" y="1712166"/>
              <a:ext cx="14" cy="109"/>
            </a:xfrm>
            <a:custGeom>
              <a:rect b="b" l="l" r="r" t="t"/>
              <a:pathLst>
                <a:path extrusionOk="0" h="8" w="1">
                  <a:moveTo>
                    <a:pt x="1" y="7"/>
                  </a:moveTo>
                  <a:lnTo>
                    <a:pt x="1" y="0"/>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3999" name="Google Shape;3999;p27"/>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00" name="Google Shape;4000;p27"/>
            <p:cNvSpPr/>
            <p:nvPr/>
          </p:nvSpPr>
          <p:spPr>
            <a:xfrm>
              <a:off x="2238618" y="1718764"/>
              <a:ext cx="149" cy="163"/>
            </a:xfrm>
            <a:custGeom>
              <a:rect b="b" l="l" r="r" t="t"/>
              <a:pathLst>
                <a:path extrusionOk="0" h="12" w="11">
                  <a:moveTo>
                    <a:pt x="0" y="1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01" name="Google Shape;4001;p27"/>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02" name="Google Shape;4002;p27"/>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03" name="Google Shape;4003;p27"/>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04" name="Google Shape;4004;p27"/>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05" name="Google Shape;4005;p27"/>
            <p:cNvSpPr/>
            <p:nvPr/>
          </p:nvSpPr>
          <p:spPr>
            <a:xfrm>
              <a:off x="2199542" y="1725947"/>
              <a:ext cx="14" cy="109"/>
            </a:xfrm>
            <a:custGeom>
              <a:rect b="b" l="l" r="r" t="t"/>
              <a:pathLst>
                <a:path extrusionOk="0" h="8" w="1">
                  <a:moveTo>
                    <a:pt x="0"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06" name="Google Shape;4006;p27"/>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07" name="Google Shape;4007;p27"/>
            <p:cNvSpPr/>
            <p:nvPr/>
          </p:nvSpPr>
          <p:spPr>
            <a:xfrm>
              <a:off x="2200534" y="1723815"/>
              <a:ext cx="109" cy="149"/>
            </a:xfrm>
            <a:custGeom>
              <a:rect b="b" l="l" r="r" t="t"/>
              <a:pathLst>
                <a:path extrusionOk="0" h="11" w="8">
                  <a:moveTo>
                    <a:pt x="1" y="11"/>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08" name="Google Shape;4008;p27"/>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09" name="Google Shape;4009;p27"/>
            <p:cNvSpPr/>
            <p:nvPr/>
          </p:nvSpPr>
          <p:spPr>
            <a:xfrm>
              <a:off x="2198348" y="1727277"/>
              <a:ext cx="109" cy="68"/>
            </a:xfrm>
            <a:custGeom>
              <a:rect b="b" l="l" r="r" t="t"/>
              <a:pathLst>
                <a:path extrusionOk="0" h="5" w="8">
                  <a:moveTo>
                    <a:pt x="1" y="4"/>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10" name="Google Shape;4010;p27"/>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11" name="Google Shape;4011;p27"/>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12" name="Google Shape;4012;p27"/>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13" name="Google Shape;4013;p27"/>
            <p:cNvSpPr/>
            <p:nvPr/>
          </p:nvSpPr>
          <p:spPr>
            <a:xfrm>
              <a:off x="2201402" y="1722485"/>
              <a:ext cx="244" cy="339"/>
            </a:xfrm>
            <a:custGeom>
              <a:rect b="b" l="l" r="r" t="t"/>
              <a:pathLst>
                <a:path extrusionOk="0" h="25" w="18">
                  <a:moveTo>
                    <a:pt x="0" y="25"/>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14" name="Google Shape;4014;p27"/>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15" name="Google Shape;4015;p27"/>
            <p:cNvSpPr/>
            <p:nvPr/>
          </p:nvSpPr>
          <p:spPr>
            <a:xfrm>
              <a:off x="2200968" y="1723150"/>
              <a:ext cx="149" cy="299"/>
            </a:xfrm>
            <a:custGeom>
              <a:rect b="b" l="l" r="r" t="t"/>
              <a:pathLst>
                <a:path extrusionOk="0" h="22" w="11">
                  <a:moveTo>
                    <a:pt x="1" y="21"/>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16" name="Google Shape;4016;p27"/>
            <p:cNvSpPr/>
            <p:nvPr/>
          </p:nvSpPr>
          <p:spPr>
            <a:xfrm>
              <a:off x="2226344" y="1713917"/>
              <a:ext cx="258" cy="14"/>
            </a:xfrm>
            <a:custGeom>
              <a:rect b="b" l="l" r="r" t="t"/>
              <a:pathLst>
                <a:path extrusionOk="0" h="1" w="19">
                  <a:moveTo>
                    <a:pt x="1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17" name="Google Shape;4017;p27"/>
            <p:cNvSpPr/>
            <p:nvPr/>
          </p:nvSpPr>
          <p:spPr>
            <a:xfrm>
              <a:off x="2225964" y="1713917"/>
              <a:ext cx="299" cy="14"/>
            </a:xfrm>
            <a:custGeom>
              <a:rect b="b" l="l" r="r" t="t"/>
              <a:pathLst>
                <a:path extrusionOk="0" h="1" w="22">
                  <a:moveTo>
                    <a:pt x="22"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18" name="Google Shape;4018;p27"/>
            <p:cNvSpPr/>
            <p:nvPr/>
          </p:nvSpPr>
          <p:spPr>
            <a:xfrm>
              <a:off x="2225543" y="1713876"/>
              <a:ext cx="299" cy="14"/>
            </a:xfrm>
            <a:custGeom>
              <a:rect b="b" l="l" r="r" t="t"/>
              <a:pathLst>
                <a:path extrusionOk="0" h="1" w="22">
                  <a:moveTo>
                    <a:pt x="21"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19" name="Google Shape;4019;p27"/>
            <p:cNvSpPr/>
            <p:nvPr/>
          </p:nvSpPr>
          <p:spPr>
            <a:xfrm>
              <a:off x="2222882" y="171382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20" name="Google Shape;4020;p27"/>
            <p:cNvSpPr/>
            <p:nvPr/>
          </p:nvSpPr>
          <p:spPr>
            <a:xfrm>
              <a:off x="2226915" y="1714012"/>
              <a:ext cx="204" cy="68"/>
            </a:xfrm>
            <a:custGeom>
              <a:rect b="b" l="l" r="r" t="t"/>
              <a:pathLst>
                <a:path extrusionOk="0" h="5" w="15">
                  <a:moveTo>
                    <a:pt x="15"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21" name="Google Shape;4021;p27"/>
            <p:cNvSpPr/>
            <p:nvPr/>
          </p:nvSpPr>
          <p:spPr>
            <a:xfrm>
              <a:off x="2223588" y="171382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22" name="Google Shape;4022;p27"/>
            <p:cNvSpPr/>
            <p:nvPr/>
          </p:nvSpPr>
          <p:spPr>
            <a:xfrm>
              <a:off x="2225014" y="1713822"/>
              <a:ext cx="353" cy="14"/>
            </a:xfrm>
            <a:custGeom>
              <a:rect b="b" l="l" r="r" t="t"/>
              <a:pathLst>
                <a:path extrusionOk="0" h="1" w="26">
                  <a:moveTo>
                    <a:pt x="25"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23" name="Google Shape;4023;p27"/>
            <p:cNvSpPr/>
            <p:nvPr/>
          </p:nvSpPr>
          <p:spPr>
            <a:xfrm>
              <a:off x="2224824" y="171382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24" name="Google Shape;4024;p27"/>
            <p:cNvSpPr/>
            <p:nvPr/>
          </p:nvSpPr>
          <p:spPr>
            <a:xfrm>
              <a:off x="2226684" y="1713972"/>
              <a:ext cx="204" cy="14"/>
            </a:xfrm>
            <a:custGeom>
              <a:rect b="b" l="l" r="r" t="t"/>
              <a:pathLst>
                <a:path extrusionOk="0" h="1" w="15">
                  <a:moveTo>
                    <a:pt x="1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25" name="Google Shape;4025;p27"/>
            <p:cNvSpPr/>
            <p:nvPr/>
          </p:nvSpPr>
          <p:spPr>
            <a:xfrm>
              <a:off x="2240845" y="1712206"/>
              <a:ext cx="258" cy="68"/>
            </a:xfrm>
            <a:custGeom>
              <a:rect b="b" l="l" r="r" t="t"/>
              <a:pathLst>
                <a:path extrusionOk="0" h="5" w="19">
                  <a:moveTo>
                    <a:pt x="18"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26" name="Google Shape;4026;p27"/>
            <p:cNvSpPr/>
            <p:nvPr/>
          </p:nvSpPr>
          <p:spPr>
            <a:xfrm>
              <a:off x="2240370" y="1712301"/>
              <a:ext cx="353" cy="68"/>
            </a:xfrm>
            <a:custGeom>
              <a:rect b="b" l="l" r="r" t="t"/>
              <a:pathLst>
                <a:path extrusionOk="0" h="5" w="26">
                  <a:moveTo>
                    <a:pt x="25"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27" name="Google Shape;4027;p27"/>
            <p:cNvSpPr/>
            <p:nvPr/>
          </p:nvSpPr>
          <p:spPr>
            <a:xfrm>
              <a:off x="2241225" y="1712166"/>
              <a:ext cx="163" cy="14"/>
            </a:xfrm>
            <a:custGeom>
              <a:rect b="b" l="l" r="r" t="t"/>
              <a:pathLst>
                <a:path extrusionOk="0" h="1" w="12">
                  <a:moveTo>
                    <a:pt x="11" y="0"/>
                  </a:moveTo>
                  <a:lnTo>
                    <a:pt x="11" y="0"/>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28" name="Google Shape;4028;p27"/>
            <p:cNvSpPr/>
            <p:nvPr/>
          </p:nvSpPr>
          <p:spPr>
            <a:xfrm>
              <a:off x="2239379" y="1712682"/>
              <a:ext cx="149" cy="109"/>
            </a:xfrm>
            <a:custGeom>
              <a:rect b="b" l="l" r="r" t="t"/>
              <a:pathLst>
                <a:path extrusionOk="0" h="8" w="11">
                  <a:moveTo>
                    <a:pt x="11"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29" name="Google Shape;4029;p27"/>
            <p:cNvSpPr/>
            <p:nvPr/>
          </p:nvSpPr>
          <p:spPr>
            <a:xfrm>
              <a:off x="2240044" y="1712397"/>
              <a:ext cx="244" cy="68"/>
            </a:xfrm>
            <a:custGeom>
              <a:rect b="b" l="l" r="r" t="t"/>
              <a:pathLst>
                <a:path extrusionOk="0" h="5" w="18">
                  <a:moveTo>
                    <a:pt x="18"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30" name="Google Shape;4030;p27"/>
            <p:cNvSpPr/>
            <p:nvPr/>
          </p:nvSpPr>
          <p:spPr>
            <a:xfrm>
              <a:off x="2227159" y="1714067"/>
              <a:ext cx="149" cy="54"/>
            </a:xfrm>
            <a:custGeom>
              <a:rect b="b" l="l" r="r" t="t"/>
              <a:pathLst>
                <a:path extrusionOk="0" h="4" w="11">
                  <a:moveTo>
                    <a:pt x="11"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31" name="Google Shape;4031;p27"/>
            <p:cNvSpPr/>
            <p:nvPr/>
          </p:nvSpPr>
          <p:spPr>
            <a:xfrm>
              <a:off x="2239800" y="1712492"/>
              <a:ext cx="163" cy="68"/>
            </a:xfrm>
            <a:custGeom>
              <a:rect b="b" l="l" r="r" t="t"/>
              <a:pathLst>
                <a:path extrusionOk="0" h="5" w="12">
                  <a:moveTo>
                    <a:pt x="11"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32" name="Google Shape;4032;p27"/>
            <p:cNvSpPr/>
            <p:nvPr/>
          </p:nvSpPr>
          <p:spPr>
            <a:xfrm>
              <a:off x="2239569" y="1712587"/>
              <a:ext cx="149" cy="68"/>
            </a:xfrm>
            <a:custGeom>
              <a:rect b="b" l="l" r="r" t="t"/>
              <a:pathLst>
                <a:path extrusionOk="0" h="5" w="11">
                  <a:moveTo>
                    <a:pt x="11"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33" name="Google Shape;4033;p27"/>
            <p:cNvSpPr/>
            <p:nvPr/>
          </p:nvSpPr>
          <p:spPr>
            <a:xfrm>
              <a:off x="2223873" y="171382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34" name="Google Shape;4034;p27"/>
            <p:cNvSpPr/>
            <p:nvPr/>
          </p:nvSpPr>
          <p:spPr>
            <a:xfrm>
              <a:off x="2218320" y="1714067"/>
              <a:ext cx="394" cy="14"/>
            </a:xfrm>
            <a:custGeom>
              <a:rect b="b" l="l" r="r" t="t"/>
              <a:pathLst>
                <a:path extrusionOk="0" h="1" w="29">
                  <a:moveTo>
                    <a:pt x="0" y="0"/>
                  </a:moveTo>
                  <a:lnTo>
                    <a:pt x="2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35" name="Google Shape;4035;p27"/>
            <p:cNvSpPr/>
            <p:nvPr/>
          </p:nvSpPr>
          <p:spPr>
            <a:xfrm>
              <a:off x="2221742" y="1713822"/>
              <a:ext cx="394" cy="14"/>
            </a:xfrm>
            <a:custGeom>
              <a:rect b="b" l="l" r="r" t="t"/>
              <a:pathLst>
                <a:path extrusionOk="0" h="1" w="29">
                  <a:moveTo>
                    <a:pt x="28"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36" name="Google Shape;4036;p27"/>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37" name="Google Shape;4037;p27"/>
            <p:cNvSpPr/>
            <p:nvPr/>
          </p:nvSpPr>
          <p:spPr>
            <a:xfrm>
              <a:off x="2218985" y="1713972"/>
              <a:ext cx="625" cy="54"/>
            </a:xfrm>
            <a:custGeom>
              <a:rect b="b" l="l" r="r" t="t"/>
              <a:pathLst>
                <a:path extrusionOk="0" h="4" w="46">
                  <a:moveTo>
                    <a:pt x="46"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38" name="Google Shape;4038;p27"/>
            <p:cNvSpPr/>
            <p:nvPr/>
          </p:nvSpPr>
          <p:spPr>
            <a:xfrm>
              <a:off x="2219977" y="1713917"/>
              <a:ext cx="543" cy="14"/>
            </a:xfrm>
            <a:custGeom>
              <a:rect b="b" l="l" r="r" t="t"/>
              <a:pathLst>
                <a:path extrusionOk="0" h="1" w="40">
                  <a:moveTo>
                    <a:pt x="39"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39" name="Google Shape;4039;p27"/>
            <p:cNvSpPr/>
            <p:nvPr/>
          </p:nvSpPr>
          <p:spPr>
            <a:xfrm>
              <a:off x="2220886" y="1713876"/>
              <a:ext cx="489" cy="14"/>
            </a:xfrm>
            <a:custGeom>
              <a:rect b="b" l="l" r="r" t="t"/>
              <a:pathLst>
                <a:path extrusionOk="0" h="1" w="36">
                  <a:moveTo>
                    <a:pt x="35"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40" name="Google Shape;4040;p27"/>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41" name="Google Shape;4041;p27"/>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42" name="Google Shape;4042;p27"/>
            <p:cNvSpPr/>
            <p:nvPr/>
          </p:nvSpPr>
          <p:spPr>
            <a:xfrm>
              <a:off x="2205204" y="1719959"/>
              <a:ext cx="625" cy="14"/>
            </a:xfrm>
            <a:custGeom>
              <a:rect b="b" l="l" r="r" t="t"/>
              <a:pathLst>
                <a:path extrusionOk="0" h="1" w="46">
                  <a:moveTo>
                    <a:pt x="25" y="0"/>
                  </a:moveTo>
                  <a:lnTo>
                    <a:pt x="46" y="0"/>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43" name="Google Shape;4043;p27"/>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44" name="Google Shape;4044;p27"/>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45" name="Google Shape;4045;p27"/>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46" name="Google Shape;4046;p27"/>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47" name="Google Shape;4047;p27"/>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48" name="Google Shape;4048;p27"/>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49" name="Google Shape;4049;p27"/>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50" name="Google Shape;4050;p27"/>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51" name="Google Shape;4051;p27"/>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52" name="Google Shape;4052;p27"/>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53" name="Google Shape;4053;p27"/>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54" name="Google Shape;4054;p27"/>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55" name="Google Shape;4055;p27"/>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56" name="Google Shape;4056;p27"/>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57" name="Google Shape;4057;p27"/>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58" name="Google Shape;4058;p27"/>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59" name="Google Shape;4059;p27"/>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60" name="Google Shape;4060;p27"/>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61" name="Google Shape;4061;p27"/>
            <p:cNvSpPr/>
            <p:nvPr/>
          </p:nvSpPr>
          <p:spPr>
            <a:xfrm>
              <a:off x="1998948" y="1591570"/>
              <a:ext cx="394" cy="394"/>
            </a:xfrm>
            <a:custGeom>
              <a:rect b="b" l="l" r="r" t="t"/>
              <a:pathLst>
                <a:path extrusionOk="0" h="29" w="29">
                  <a:moveTo>
                    <a:pt x="29" y="29"/>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62" name="Google Shape;4062;p27"/>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63" name="Google Shape;4063;p27"/>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64" name="Google Shape;4064;p27"/>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65" name="Google Shape;4065;p27"/>
            <p:cNvSpPr/>
            <p:nvPr/>
          </p:nvSpPr>
          <p:spPr>
            <a:xfrm>
              <a:off x="2116217" y="1584537"/>
              <a:ext cx="244" cy="14"/>
            </a:xfrm>
            <a:custGeom>
              <a:rect b="b" l="l" r="r" t="t"/>
              <a:pathLst>
                <a:path extrusionOk="0" h="1" w="18">
                  <a:moveTo>
                    <a:pt x="1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66" name="Google Shape;4066;p27"/>
            <p:cNvSpPr/>
            <p:nvPr/>
          </p:nvSpPr>
          <p:spPr>
            <a:xfrm>
              <a:off x="2117168" y="1584632"/>
              <a:ext cx="258" cy="14"/>
            </a:xfrm>
            <a:custGeom>
              <a:rect b="b" l="l" r="r" t="t"/>
              <a:pathLst>
                <a:path extrusionOk="0" h="1" w="19">
                  <a:moveTo>
                    <a:pt x="1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67" name="Google Shape;4067;p27"/>
            <p:cNvSpPr/>
            <p:nvPr/>
          </p:nvSpPr>
          <p:spPr>
            <a:xfrm>
              <a:off x="2115267" y="1584496"/>
              <a:ext cx="244" cy="14"/>
            </a:xfrm>
            <a:custGeom>
              <a:rect b="b" l="l" r="r" t="t"/>
              <a:pathLst>
                <a:path extrusionOk="0" h="1" w="18">
                  <a:moveTo>
                    <a:pt x="18"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68" name="Google Shape;4068;p27"/>
            <p:cNvSpPr/>
            <p:nvPr/>
          </p:nvSpPr>
          <p:spPr>
            <a:xfrm>
              <a:off x="2115742" y="1584537"/>
              <a:ext cx="244" cy="14"/>
            </a:xfrm>
            <a:custGeom>
              <a:rect b="b" l="l" r="r" t="t"/>
              <a:pathLst>
                <a:path extrusionOk="0" h="1" w="18">
                  <a:moveTo>
                    <a:pt x="18"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69" name="Google Shape;4069;p27"/>
            <p:cNvSpPr/>
            <p:nvPr/>
          </p:nvSpPr>
          <p:spPr>
            <a:xfrm>
              <a:off x="2114357" y="1584442"/>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70" name="Google Shape;4070;p27"/>
            <p:cNvSpPr/>
            <p:nvPr/>
          </p:nvSpPr>
          <p:spPr>
            <a:xfrm>
              <a:off x="2115022" y="1584496"/>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71" name="Google Shape;4071;p27"/>
            <p:cNvSpPr/>
            <p:nvPr/>
          </p:nvSpPr>
          <p:spPr>
            <a:xfrm>
              <a:off x="2117643" y="1584687"/>
              <a:ext cx="258" cy="14"/>
            </a:xfrm>
            <a:custGeom>
              <a:rect b="b" l="l" r="r" t="t"/>
              <a:pathLst>
                <a:path extrusionOk="0" h="1" w="19">
                  <a:moveTo>
                    <a:pt x="18"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72" name="Google Shape;4072;p27"/>
            <p:cNvSpPr/>
            <p:nvPr/>
          </p:nvSpPr>
          <p:spPr>
            <a:xfrm>
              <a:off x="2120263" y="1585162"/>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73" name="Google Shape;4073;p27"/>
            <p:cNvSpPr/>
            <p:nvPr/>
          </p:nvSpPr>
          <p:spPr>
            <a:xfrm>
              <a:off x="2120874" y="158516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74" name="Google Shape;4074;p27"/>
            <p:cNvSpPr/>
            <p:nvPr/>
          </p:nvSpPr>
          <p:spPr>
            <a:xfrm>
              <a:off x="2120399" y="158516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75" name="Google Shape;4075;p27"/>
            <p:cNvSpPr/>
            <p:nvPr/>
          </p:nvSpPr>
          <p:spPr>
            <a:xfrm>
              <a:off x="2118118" y="1584727"/>
              <a:ext cx="204" cy="14"/>
            </a:xfrm>
            <a:custGeom>
              <a:rect b="b" l="l" r="r" t="t"/>
              <a:pathLst>
                <a:path extrusionOk="0" h="1" w="15">
                  <a:moveTo>
                    <a:pt x="15"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76" name="Google Shape;4076;p27"/>
            <p:cNvSpPr/>
            <p:nvPr/>
          </p:nvSpPr>
          <p:spPr>
            <a:xfrm>
              <a:off x="2118553" y="1584782"/>
              <a:ext cx="204" cy="14"/>
            </a:xfrm>
            <a:custGeom>
              <a:rect b="b" l="l" r="r" t="t"/>
              <a:pathLst>
                <a:path extrusionOk="0" h="1" w="15">
                  <a:moveTo>
                    <a:pt x="1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77" name="Google Shape;4077;p27"/>
            <p:cNvSpPr/>
            <p:nvPr/>
          </p:nvSpPr>
          <p:spPr>
            <a:xfrm>
              <a:off x="2118973" y="1584877"/>
              <a:ext cx="163" cy="14"/>
            </a:xfrm>
            <a:custGeom>
              <a:rect b="b" l="l" r="r" t="t"/>
              <a:pathLst>
                <a:path extrusionOk="0" h="1" w="12">
                  <a:moveTo>
                    <a:pt x="1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78" name="Google Shape;4078;p27"/>
            <p:cNvSpPr/>
            <p:nvPr/>
          </p:nvSpPr>
          <p:spPr>
            <a:xfrm>
              <a:off x="2119408" y="1584917"/>
              <a:ext cx="149" cy="14"/>
            </a:xfrm>
            <a:custGeom>
              <a:rect b="b" l="l" r="r" t="t"/>
              <a:pathLst>
                <a:path extrusionOk="0" h="1" w="11">
                  <a:moveTo>
                    <a:pt x="11"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79" name="Google Shape;4079;p27"/>
            <p:cNvSpPr/>
            <p:nvPr/>
          </p:nvSpPr>
          <p:spPr>
            <a:xfrm>
              <a:off x="2116692" y="1584632"/>
              <a:ext cx="258" cy="14"/>
            </a:xfrm>
            <a:custGeom>
              <a:rect b="b" l="l" r="r" t="t"/>
              <a:pathLst>
                <a:path extrusionOk="0" h="1" w="19">
                  <a:moveTo>
                    <a:pt x="1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80" name="Google Shape;4080;p27"/>
            <p:cNvSpPr/>
            <p:nvPr/>
          </p:nvSpPr>
          <p:spPr>
            <a:xfrm>
              <a:off x="2119734" y="1585012"/>
              <a:ext cx="163" cy="14"/>
            </a:xfrm>
            <a:custGeom>
              <a:rect b="b" l="l" r="r" t="t"/>
              <a:pathLst>
                <a:path extrusionOk="0" h="1" w="12">
                  <a:moveTo>
                    <a:pt x="11"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81" name="Google Shape;4081;p27"/>
            <p:cNvSpPr/>
            <p:nvPr/>
          </p:nvSpPr>
          <p:spPr>
            <a:xfrm>
              <a:off x="2113936" y="158444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82" name="Google Shape;4082;p27"/>
            <p:cNvSpPr/>
            <p:nvPr/>
          </p:nvSpPr>
          <p:spPr>
            <a:xfrm>
              <a:off x="2120644" y="1585162"/>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83" name="Google Shape;4083;p27"/>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84" name="Google Shape;4084;p27"/>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85" name="Google Shape;4085;p27"/>
            <p:cNvSpPr/>
            <p:nvPr/>
          </p:nvSpPr>
          <p:spPr>
            <a:xfrm>
              <a:off x="2223833" y="1459339"/>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86" name="Google Shape;4086;p27"/>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87" name="Google Shape;4087;p27"/>
            <p:cNvSpPr/>
            <p:nvPr/>
          </p:nvSpPr>
          <p:spPr>
            <a:xfrm>
              <a:off x="2221782" y="1455673"/>
              <a:ext cx="204" cy="258"/>
            </a:xfrm>
            <a:custGeom>
              <a:rect b="b" l="l" r="r" t="t"/>
              <a:pathLst>
                <a:path extrusionOk="0" h="19" w="15">
                  <a:moveTo>
                    <a:pt x="1" y="1"/>
                  </a:moveTo>
                  <a:lnTo>
                    <a:pt x="15"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88" name="Google Shape;4088;p27"/>
            <p:cNvSpPr/>
            <p:nvPr/>
          </p:nvSpPr>
          <p:spPr>
            <a:xfrm>
              <a:off x="2221552" y="1455347"/>
              <a:ext cx="204" cy="244"/>
            </a:xfrm>
            <a:custGeom>
              <a:rect b="b" l="l" r="r" t="t"/>
              <a:pathLst>
                <a:path extrusionOk="0" h="18" w="15">
                  <a:moveTo>
                    <a:pt x="0" y="0"/>
                  </a:moveTo>
                  <a:lnTo>
                    <a:pt x="14"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89" name="Google Shape;4089;p27"/>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90" name="Google Shape;4090;p27"/>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91" name="Google Shape;4091;p27"/>
            <p:cNvSpPr/>
            <p:nvPr/>
          </p:nvSpPr>
          <p:spPr>
            <a:xfrm>
              <a:off x="2221361" y="1454967"/>
              <a:ext cx="149" cy="244"/>
            </a:xfrm>
            <a:custGeom>
              <a:rect b="b" l="l" r="r" t="t"/>
              <a:pathLst>
                <a:path extrusionOk="0" h="18" w="11">
                  <a:moveTo>
                    <a:pt x="0" y="0"/>
                  </a:moveTo>
                  <a:lnTo>
                    <a:pt x="1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92" name="Google Shape;4092;p27"/>
            <p:cNvSpPr/>
            <p:nvPr/>
          </p:nvSpPr>
          <p:spPr>
            <a:xfrm>
              <a:off x="2223642" y="1458429"/>
              <a:ext cx="109" cy="258"/>
            </a:xfrm>
            <a:custGeom>
              <a:rect b="b" l="l" r="r" t="t"/>
              <a:pathLst>
                <a:path extrusionOk="0" h="19" w="8">
                  <a:moveTo>
                    <a:pt x="0" y="1"/>
                  </a:moveTo>
                  <a:lnTo>
                    <a:pt x="7"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93" name="Google Shape;4093;p27"/>
            <p:cNvSpPr/>
            <p:nvPr/>
          </p:nvSpPr>
          <p:spPr>
            <a:xfrm>
              <a:off x="2222692" y="1456868"/>
              <a:ext cx="204" cy="204"/>
            </a:xfrm>
            <a:custGeom>
              <a:rect b="b" l="l" r="r" t="t"/>
              <a:pathLst>
                <a:path extrusionOk="0" h="15" w="15">
                  <a:moveTo>
                    <a:pt x="0" y="0"/>
                  </a:moveTo>
                  <a:lnTo>
                    <a:pt x="14"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94" name="Google Shape;4094;p27"/>
            <p:cNvSpPr/>
            <p:nvPr/>
          </p:nvSpPr>
          <p:spPr>
            <a:xfrm>
              <a:off x="2222502" y="1456583"/>
              <a:ext cx="204" cy="244"/>
            </a:xfrm>
            <a:custGeom>
              <a:rect b="b" l="l" r="r" t="t"/>
              <a:pathLst>
                <a:path extrusionOk="0" h="18" w="15">
                  <a:moveTo>
                    <a:pt x="0" y="0"/>
                  </a:moveTo>
                  <a:lnTo>
                    <a:pt x="14"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95" name="Google Shape;4095;p27"/>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96" name="Google Shape;4096;p27"/>
            <p:cNvSpPr/>
            <p:nvPr/>
          </p:nvSpPr>
          <p:spPr>
            <a:xfrm>
              <a:off x="2223303" y="1457574"/>
              <a:ext cx="68" cy="109"/>
            </a:xfrm>
            <a:custGeom>
              <a:rect b="b" l="l" r="r" t="t"/>
              <a:pathLst>
                <a:path extrusionOk="0" h="8" w="5">
                  <a:moveTo>
                    <a:pt x="1" y="1"/>
                  </a:moveTo>
                  <a:lnTo>
                    <a:pt x="4"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97" name="Google Shape;4097;p27"/>
            <p:cNvSpPr/>
            <p:nvPr/>
          </p:nvSpPr>
          <p:spPr>
            <a:xfrm>
              <a:off x="2222258" y="1456338"/>
              <a:ext cx="204" cy="258"/>
            </a:xfrm>
            <a:custGeom>
              <a:rect b="b" l="l" r="r" t="t"/>
              <a:pathLst>
                <a:path extrusionOk="0" h="19" w="15">
                  <a:moveTo>
                    <a:pt x="1" y="1"/>
                  </a:moveTo>
                  <a:lnTo>
                    <a:pt x="15"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98" name="Google Shape;4098;p27"/>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099" name="Google Shape;4099;p27"/>
            <p:cNvSpPr/>
            <p:nvPr/>
          </p:nvSpPr>
          <p:spPr>
            <a:xfrm>
              <a:off x="2223398" y="1457764"/>
              <a:ext cx="109" cy="163"/>
            </a:xfrm>
            <a:custGeom>
              <a:rect b="b" l="l" r="r" t="t"/>
              <a:pathLst>
                <a:path extrusionOk="0" h="12" w="8">
                  <a:moveTo>
                    <a:pt x="1" y="1"/>
                  </a:moveTo>
                  <a:lnTo>
                    <a:pt x="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00" name="Google Shape;4100;p27"/>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01" name="Google Shape;4101;p27"/>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02" name="Google Shape;4102;p27"/>
            <p:cNvSpPr/>
            <p:nvPr/>
          </p:nvSpPr>
          <p:spPr>
            <a:xfrm>
              <a:off x="2222027" y="1456013"/>
              <a:ext cx="204" cy="244"/>
            </a:xfrm>
            <a:custGeom>
              <a:rect b="b" l="l" r="r" t="t"/>
              <a:pathLst>
                <a:path extrusionOk="0" h="18" w="15">
                  <a:moveTo>
                    <a:pt x="0" y="0"/>
                  </a:moveTo>
                  <a:lnTo>
                    <a:pt x="14"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03" name="Google Shape;4103;p27"/>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04" name="Google Shape;4104;p27"/>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05" name="Google Shape;4105;p27"/>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06" name="Google Shape;4106;p27"/>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07" name="Google Shape;4107;p27"/>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08" name="Google Shape;4108;p27"/>
            <p:cNvSpPr/>
            <p:nvPr/>
          </p:nvSpPr>
          <p:spPr>
            <a:xfrm>
              <a:off x="2234002" y="1549982"/>
              <a:ext cx="258" cy="14"/>
            </a:xfrm>
            <a:custGeom>
              <a:rect b="b" l="l" r="r" t="t"/>
              <a:pathLst>
                <a:path extrusionOk="0" h="1" w="19">
                  <a:moveTo>
                    <a:pt x="18"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09" name="Google Shape;4109;p27"/>
            <p:cNvSpPr/>
            <p:nvPr/>
          </p:nvSpPr>
          <p:spPr>
            <a:xfrm>
              <a:off x="2234342" y="1550023"/>
              <a:ext cx="149" cy="14"/>
            </a:xfrm>
            <a:custGeom>
              <a:rect b="b" l="l" r="r" t="t"/>
              <a:pathLst>
                <a:path extrusionOk="0" h="1" w="11">
                  <a:moveTo>
                    <a:pt x="11"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10" name="Google Shape;4110;p27"/>
            <p:cNvSpPr/>
            <p:nvPr/>
          </p:nvSpPr>
          <p:spPr>
            <a:xfrm>
              <a:off x="2234722" y="1550118"/>
              <a:ext cx="149" cy="68"/>
            </a:xfrm>
            <a:custGeom>
              <a:rect b="b" l="l" r="r" t="t"/>
              <a:pathLst>
                <a:path extrusionOk="0" h="5" w="11">
                  <a:moveTo>
                    <a:pt x="11"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11" name="Google Shape;4111;p27"/>
            <p:cNvSpPr/>
            <p:nvPr/>
          </p:nvSpPr>
          <p:spPr>
            <a:xfrm>
              <a:off x="2234572" y="1550077"/>
              <a:ext cx="109" cy="14"/>
            </a:xfrm>
            <a:custGeom>
              <a:rect b="b" l="l" r="r" t="t"/>
              <a:pathLst>
                <a:path extrusionOk="0" h="1" w="8">
                  <a:moveTo>
                    <a:pt x="8"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12" name="Google Shape;4112;p27"/>
            <p:cNvSpPr/>
            <p:nvPr/>
          </p:nvSpPr>
          <p:spPr>
            <a:xfrm>
              <a:off x="2229630" y="1549982"/>
              <a:ext cx="733" cy="54"/>
            </a:xfrm>
            <a:custGeom>
              <a:rect b="b" l="l" r="r" t="t"/>
              <a:pathLst>
                <a:path extrusionOk="0" h="4" w="54">
                  <a:moveTo>
                    <a:pt x="53"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13" name="Google Shape;4113;p27"/>
            <p:cNvSpPr/>
            <p:nvPr/>
          </p:nvSpPr>
          <p:spPr>
            <a:xfrm>
              <a:off x="2245652" y="1554599"/>
              <a:ext cx="530" cy="54"/>
            </a:xfrm>
            <a:custGeom>
              <a:rect b="b" l="l" r="r" t="t"/>
              <a:pathLst>
                <a:path extrusionOk="0" h="4" w="39">
                  <a:moveTo>
                    <a:pt x="39"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14" name="Google Shape;4114;p27"/>
            <p:cNvSpPr/>
            <p:nvPr/>
          </p:nvSpPr>
          <p:spPr>
            <a:xfrm>
              <a:off x="2244986" y="1554544"/>
              <a:ext cx="489" cy="68"/>
            </a:xfrm>
            <a:custGeom>
              <a:rect b="b" l="l" r="r" t="t"/>
              <a:pathLst>
                <a:path extrusionOk="0" h="5" w="36">
                  <a:moveTo>
                    <a:pt x="35"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15" name="Google Shape;4115;p27"/>
            <p:cNvSpPr/>
            <p:nvPr/>
          </p:nvSpPr>
          <p:spPr>
            <a:xfrm>
              <a:off x="2235102" y="1550213"/>
              <a:ext cx="109" cy="68"/>
            </a:xfrm>
            <a:custGeom>
              <a:rect b="b" l="l" r="r" t="t"/>
              <a:pathLst>
                <a:path extrusionOk="0" h="5" w="8">
                  <a:moveTo>
                    <a:pt x="7"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16" name="Google Shape;4116;p27"/>
            <p:cNvSpPr/>
            <p:nvPr/>
          </p:nvSpPr>
          <p:spPr>
            <a:xfrm>
              <a:off x="2244416" y="1554544"/>
              <a:ext cx="434" cy="14"/>
            </a:xfrm>
            <a:custGeom>
              <a:rect b="b" l="l" r="r" t="t"/>
              <a:pathLst>
                <a:path extrusionOk="0" h="1" w="32">
                  <a:moveTo>
                    <a:pt x="32"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17" name="Google Shape;4117;p27"/>
            <p:cNvSpPr/>
            <p:nvPr/>
          </p:nvSpPr>
          <p:spPr>
            <a:xfrm>
              <a:off x="2233622" y="1549982"/>
              <a:ext cx="299" cy="14"/>
            </a:xfrm>
            <a:custGeom>
              <a:rect b="b" l="l" r="r" t="t"/>
              <a:pathLst>
                <a:path extrusionOk="0" h="1" w="22">
                  <a:moveTo>
                    <a:pt x="22"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18" name="Google Shape;4118;p27"/>
            <p:cNvSpPr/>
            <p:nvPr/>
          </p:nvSpPr>
          <p:spPr>
            <a:xfrm>
              <a:off x="2247267" y="1554789"/>
              <a:ext cx="584" cy="54"/>
            </a:xfrm>
            <a:custGeom>
              <a:rect b="b" l="l" r="r" t="t"/>
              <a:pathLst>
                <a:path extrusionOk="0" h="4" w="43">
                  <a:moveTo>
                    <a:pt x="42"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19" name="Google Shape;4119;p27"/>
            <p:cNvSpPr/>
            <p:nvPr/>
          </p:nvSpPr>
          <p:spPr>
            <a:xfrm>
              <a:off x="2246412" y="1554694"/>
              <a:ext cx="584" cy="54"/>
            </a:xfrm>
            <a:custGeom>
              <a:rect b="b" l="l" r="r" t="t"/>
              <a:pathLst>
                <a:path extrusionOk="0" h="4" w="43">
                  <a:moveTo>
                    <a:pt x="42"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20" name="Google Shape;4120;p27"/>
            <p:cNvSpPr/>
            <p:nvPr/>
          </p:nvSpPr>
          <p:spPr>
            <a:xfrm>
              <a:off x="2243941" y="1554504"/>
              <a:ext cx="339" cy="14"/>
            </a:xfrm>
            <a:custGeom>
              <a:rect b="b" l="l" r="r" t="t"/>
              <a:pathLst>
                <a:path extrusionOk="0" h="1" w="25">
                  <a:moveTo>
                    <a:pt x="25"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21" name="Google Shape;4121;p27"/>
            <p:cNvSpPr/>
            <p:nvPr/>
          </p:nvSpPr>
          <p:spPr>
            <a:xfrm>
              <a:off x="2242420" y="1554504"/>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22" name="Google Shape;4122;p27"/>
            <p:cNvSpPr/>
            <p:nvPr/>
          </p:nvSpPr>
          <p:spPr>
            <a:xfrm>
              <a:off x="2242230" y="1554504"/>
              <a:ext cx="54" cy="14"/>
            </a:xfrm>
            <a:custGeom>
              <a:rect b="b" l="l" r="r" t="t"/>
              <a:pathLst>
                <a:path extrusionOk="0" h="1" w="4">
                  <a:moveTo>
                    <a:pt x="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23" name="Google Shape;4123;p27"/>
            <p:cNvSpPr/>
            <p:nvPr/>
          </p:nvSpPr>
          <p:spPr>
            <a:xfrm>
              <a:off x="2228530" y="1550023"/>
              <a:ext cx="964" cy="109"/>
            </a:xfrm>
            <a:custGeom>
              <a:rect b="b" l="l" r="r" t="t"/>
              <a:pathLst>
                <a:path extrusionOk="0" h="8" w="71">
                  <a:moveTo>
                    <a:pt x="1" y="8"/>
                  </a:moveTo>
                  <a:lnTo>
                    <a:pt x="7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24" name="Google Shape;4124;p27"/>
            <p:cNvSpPr/>
            <p:nvPr/>
          </p:nvSpPr>
          <p:spPr>
            <a:xfrm>
              <a:off x="2243506" y="1554449"/>
              <a:ext cx="299" cy="14"/>
            </a:xfrm>
            <a:custGeom>
              <a:rect b="b" l="l" r="r" t="t"/>
              <a:pathLst>
                <a:path extrusionOk="0" h="1" w="22">
                  <a:moveTo>
                    <a:pt x="22"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25" name="Google Shape;4125;p27"/>
            <p:cNvSpPr/>
            <p:nvPr/>
          </p:nvSpPr>
          <p:spPr>
            <a:xfrm>
              <a:off x="2242841" y="1554449"/>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26" name="Google Shape;4126;p27"/>
            <p:cNvSpPr/>
            <p:nvPr/>
          </p:nvSpPr>
          <p:spPr>
            <a:xfrm>
              <a:off x="2242610" y="1554449"/>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27" name="Google Shape;4127;p27"/>
            <p:cNvSpPr/>
            <p:nvPr/>
          </p:nvSpPr>
          <p:spPr>
            <a:xfrm>
              <a:off x="2232441" y="1549928"/>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28" name="Google Shape;4128;p27"/>
            <p:cNvSpPr/>
            <p:nvPr/>
          </p:nvSpPr>
          <p:spPr>
            <a:xfrm>
              <a:off x="2242081" y="1554544"/>
              <a:ext cx="68" cy="14"/>
            </a:xfrm>
            <a:custGeom>
              <a:rect b="b" l="l" r="r" t="t"/>
              <a:pathLst>
                <a:path extrusionOk="0" h="1" w="5">
                  <a:moveTo>
                    <a:pt x="4"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29" name="Google Shape;4129;p27"/>
            <p:cNvSpPr/>
            <p:nvPr/>
          </p:nvSpPr>
          <p:spPr>
            <a:xfrm>
              <a:off x="2243126" y="1554449"/>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30" name="Google Shape;4130;p27"/>
            <p:cNvSpPr/>
            <p:nvPr/>
          </p:nvSpPr>
          <p:spPr>
            <a:xfrm>
              <a:off x="2230581" y="1549928"/>
              <a:ext cx="584" cy="14"/>
            </a:xfrm>
            <a:custGeom>
              <a:rect b="b" l="l" r="r" t="t"/>
              <a:pathLst>
                <a:path extrusionOk="0" h="1" w="43">
                  <a:moveTo>
                    <a:pt x="43"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31" name="Google Shape;4131;p27"/>
            <p:cNvSpPr/>
            <p:nvPr/>
          </p:nvSpPr>
          <p:spPr>
            <a:xfrm>
              <a:off x="2234912" y="1550118"/>
              <a:ext cx="109" cy="68"/>
            </a:xfrm>
            <a:custGeom>
              <a:rect b="b" l="l" r="r" t="t"/>
              <a:pathLst>
                <a:path extrusionOk="0" h="5" w="8">
                  <a:moveTo>
                    <a:pt x="7"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32" name="Google Shape;4132;p27"/>
            <p:cNvSpPr/>
            <p:nvPr/>
          </p:nvSpPr>
          <p:spPr>
            <a:xfrm>
              <a:off x="2233011" y="1549928"/>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33" name="Google Shape;4133;p27"/>
            <p:cNvSpPr/>
            <p:nvPr/>
          </p:nvSpPr>
          <p:spPr>
            <a:xfrm>
              <a:off x="2231436" y="1549928"/>
              <a:ext cx="448" cy="14"/>
            </a:xfrm>
            <a:custGeom>
              <a:rect b="b" l="l" r="r" t="t"/>
              <a:pathLst>
                <a:path extrusionOk="0" h="1" w="33">
                  <a:moveTo>
                    <a:pt x="32"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34" name="Google Shape;4134;p27"/>
            <p:cNvSpPr/>
            <p:nvPr/>
          </p:nvSpPr>
          <p:spPr>
            <a:xfrm>
              <a:off x="2235197" y="1550308"/>
              <a:ext cx="54" cy="14"/>
            </a:xfrm>
            <a:custGeom>
              <a:rect b="b" l="l" r="r" t="t"/>
              <a:pathLst>
                <a:path extrusionOk="0" h="1" w="4">
                  <a:moveTo>
                    <a:pt x="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35" name="Google Shape;4135;p27"/>
            <p:cNvSpPr/>
            <p:nvPr/>
          </p:nvSpPr>
          <p:spPr>
            <a:xfrm>
              <a:off x="2242040" y="1554544"/>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36" name="Google Shape;4136;p27"/>
            <p:cNvSpPr/>
            <p:nvPr/>
          </p:nvSpPr>
          <p:spPr>
            <a:xfrm>
              <a:off x="2233486" y="1549928"/>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37" name="Google Shape;4137;p27"/>
            <p:cNvSpPr/>
            <p:nvPr/>
          </p:nvSpPr>
          <p:spPr>
            <a:xfrm>
              <a:off x="2235007" y="1550173"/>
              <a:ext cx="109" cy="54"/>
            </a:xfrm>
            <a:custGeom>
              <a:rect b="b" l="l" r="r" t="t"/>
              <a:pathLst>
                <a:path extrusionOk="0" h="4" w="8">
                  <a:moveTo>
                    <a:pt x="7"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38" name="Google Shape;4138;p27"/>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39" name="Google Shape;4139;p27"/>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40" name="Google Shape;4140;p27"/>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41" name="Google Shape;4141;p27"/>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42" name="Google Shape;4142;p27"/>
            <p:cNvSpPr/>
            <p:nvPr/>
          </p:nvSpPr>
          <p:spPr>
            <a:xfrm>
              <a:off x="2296513" y="2011767"/>
              <a:ext cx="54" cy="54"/>
            </a:xfrm>
            <a:custGeom>
              <a:rect b="b" l="l" r="r" t="t"/>
              <a:pathLst>
                <a:path extrusionOk="0" h="4" w="4">
                  <a:moveTo>
                    <a:pt x="4"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43" name="Google Shape;4143;p27"/>
            <p:cNvSpPr/>
            <p:nvPr/>
          </p:nvSpPr>
          <p:spPr>
            <a:xfrm>
              <a:off x="2296649" y="2011522"/>
              <a:ext cx="68" cy="109"/>
            </a:xfrm>
            <a:custGeom>
              <a:rect b="b" l="l" r="r" t="t"/>
              <a:pathLst>
                <a:path extrusionOk="0" h="8" w="5">
                  <a:moveTo>
                    <a:pt x="4"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44" name="Google Shape;4144;p27"/>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45" name="Google Shape;4145;p27"/>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46" name="Google Shape;4146;p27"/>
            <p:cNvSpPr/>
            <p:nvPr/>
          </p:nvSpPr>
          <p:spPr>
            <a:xfrm>
              <a:off x="2306248" y="2008196"/>
              <a:ext cx="68" cy="68"/>
            </a:xfrm>
            <a:custGeom>
              <a:rect b="b" l="l" r="r" t="t"/>
              <a:pathLst>
                <a:path extrusionOk="0" h="5" w="5">
                  <a:moveTo>
                    <a:pt x="4"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47" name="Google Shape;4147;p27"/>
            <p:cNvSpPr/>
            <p:nvPr/>
          </p:nvSpPr>
          <p:spPr>
            <a:xfrm>
              <a:off x="2336336" y="2018080"/>
              <a:ext cx="109" cy="14"/>
            </a:xfrm>
            <a:custGeom>
              <a:rect b="b" l="l" r="r" t="t"/>
              <a:pathLst>
                <a:path extrusionOk="0" h="1" w="8">
                  <a:moveTo>
                    <a:pt x="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48" name="Google Shape;4148;p27"/>
            <p:cNvSpPr/>
            <p:nvPr/>
          </p:nvSpPr>
          <p:spPr>
            <a:xfrm>
              <a:off x="2336675" y="2017890"/>
              <a:ext cx="54" cy="68"/>
            </a:xfrm>
            <a:custGeom>
              <a:rect b="b" l="l" r="r" t="t"/>
              <a:pathLst>
                <a:path extrusionOk="0" h="5" w="4">
                  <a:moveTo>
                    <a:pt x="4"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49" name="Google Shape;4149;p27"/>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50" name="Google Shape;4150;p27"/>
            <p:cNvSpPr/>
            <p:nvPr/>
          </p:nvSpPr>
          <p:spPr>
            <a:xfrm>
              <a:off x="2335765" y="2018230"/>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51" name="Google Shape;4151;p27"/>
            <p:cNvSpPr/>
            <p:nvPr/>
          </p:nvSpPr>
          <p:spPr>
            <a:xfrm>
              <a:off x="2335480" y="2018230"/>
              <a:ext cx="163" cy="14"/>
            </a:xfrm>
            <a:custGeom>
              <a:rect b="b" l="l" r="r" t="t"/>
              <a:pathLst>
                <a:path extrusionOk="0" h="1" w="12">
                  <a:moveTo>
                    <a:pt x="1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52" name="Google Shape;4152;p27"/>
            <p:cNvSpPr/>
            <p:nvPr/>
          </p:nvSpPr>
          <p:spPr>
            <a:xfrm>
              <a:off x="2335249" y="2018135"/>
              <a:ext cx="149" cy="54"/>
            </a:xfrm>
            <a:custGeom>
              <a:rect b="b" l="l" r="r" t="t"/>
              <a:pathLst>
                <a:path extrusionOk="0" h="4" w="11">
                  <a:moveTo>
                    <a:pt x="11"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53" name="Google Shape;4153;p27"/>
            <p:cNvSpPr/>
            <p:nvPr/>
          </p:nvSpPr>
          <p:spPr>
            <a:xfrm>
              <a:off x="2336051" y="2018175"/>
              <a:ext cx="109" cy="14"/>
            </a:xfrm>
            <a:custGeom>
              <a:rect b="b" l="l" r="r" t="t"/>
              <a:pathLst>
                <a:path extrusionOk="0" h="1" w="8">
                  <a:moveTo>
                    <a:pt x="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54" name="Google Shape;4154;p27"/>
            <p:cNvSpPr/>
            <p:nvPr/>
          </p:nvSpPr>
          <p:spPr>
            <a:xfrm>
              <a:off x="2335059" y="2017985"/>
              <a:ext cx="204" cy="109"/>
            </a:xfrm>
            <a:custGeom>
              <a:rect b="b" l="l" r="r" t="t"/>
              <a:pathLst>
                <a:path extrusionOk="0" h="8" w="15">
                  <a:moveTo>
                    <a:pt x="14"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55" name="Google Shape;4155;p27"/>
            <p:cNvSpPr/>
            <p:nvPr/>
          </p:nvSpPr>
          <p:spPr>
            <a:xfrm>
              <a:off x="2337816" y="2016804"/>
              <a:ext cx="54" cy="109"/>
            </a:xfrm>
            <a:custGeom>
              <a:rect b="b" l="l" r="r" t="t"/>
              <a:pathLst>
                <a:path extrusionOk="0" h="8" w="4">
                  <a:moveTo>
                    <a:pt x="4"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56" name="Google Shape;4156;p27"/>
            <p:cNvSpPr/>
            <p:nvPr/>
          </p:nvSpPr>
          <p:spPr>
            <a:xfrm>
              <a:off x="2337245" y="2017415"/>
              <a:ext cx="109" cy="68"/>
            </a:xfrm>
            <a:custGeom>
              <a:rect b="b" l="l" r="r" t="t"/>
              <a:pathLst>
                <a:path extrusionOk="0" h="5" w="8">
                  <a:moveTo>
                    <a:pt x="7"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57" name="Google Shape;4157;p27"/>
            <p:cNvSpPr/>
            <p:nvPr/>
          </p:nvSpPr>
          <p:spPr>
            <a:xfrm>
              <a:off x="2337571" y="2017184"/>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58" name="Google Shape;4158;p27"/>
            <p:cNvSpPr/>
            <p:nvPr/>
          </p:nvSpPr>
          <p:spPr>
            <a:xfrm>
              <a:off x="2336960" y="2017700"/>
              <a:ext cx="54" cy="68"/>
            </a:xfrm>
            <a:custGeom>
              <a:rect b="b" l="l" r="r" t="t"/>
              <a:pathLst>
                <a:path extrusionOk="0" h="5" w="4">
                  <a:moveTo>
                    <a:pt x="4"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59" name="Google Shape;4159;p27"/>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60" name="Google Shape;4160;p27"/>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61" name="Google Shape;4161;p27"/>
            <p:cNvSpPr/>
            <p:nvPr/>
          </p:nvSpPr>
          <p:spPr>
            <a:xfrm>
              <a:off x="2310050" y="2009961"/>
              <a:ext cx="299" cy="149"/>
            </a:xfrm>
            <a:custGeom>
              <a:rect b="b" l="l" r="r" t="t"/>
              <a:pathLst>
                <a:path extrusionOk="0" h="11" w="22">
                  <a:moveTo>
                    <a:pt x="22"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62" name="Google Shape;4162;p27"/>
            <p:cNvSpPr/>
            <p:nvPr/>
          </p:nvSpPr>
          <p:spPr>
            <a:xfrm>
              <a:off x="2351651" y="2013953"/>
              <a:ext cx="149" cy="54"/>
            </a:xfrm>
            <a:custGeom>
              <a:rect b="b" l="l" r="r" t="t"/>
              <a:pathLst>
                <a:path extrusionOk="0" h="4" w="11">
                  <a:moveTo>
                    <a:pt x="11"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63" name="Google Shape;4163;p27"/>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64" name="Google Shape;4164;p27"/>
            <p:cNvSpPr/>
            <p:nvPr/>
          </p:nvSpPr>
          <p:spPr>
            <a:xfrm>
              <a:off x="2352072" y="2013858"/>
              <a:ext cx="68" cy="14"/>
            </a:xfrm>
            <a:custGeom>
              <a:rect b="b" l="l" r="r" t="t"/>
              <a:pathLst>
                <a:path extrusionOk="0" h="1" w="5">
                  <a:moveTo>
                    <a:pt x="4" y="0"/>
                  </a:moveTo>
                  <a:lnTo>
                    <a:pt x="4" y="0"/>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65" name="Google Shape;4165;p27"/>
            <p:cNvSpPr/>
            <p:nvPr/>
          </p:nvSpPr>
          <p:spPr>
            <a:xfrm>
              <a:off x="2351027" y="2014143"/>
              <a:ext cx="109" cy="14"/>
            </a:xfrm>
            <a:custGeom>
              <a:rect b="b" l="l" r="r" t="t"/>
              <a:pathLst>
                <a:path extrusionOk="0" h="1" w="8">
                  <a:moveTo>
                    <a:pt x="8"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66" name="Google Shape;4166;p27"/>
            <p:cNvSpPr/>
            <p:nvPr/>
          </p:nvSpPr>
          <p:spPr>
            <a:xfrm>
              <a:off x="2351312" y="2014048"/>
              <a:ext cx="109" cy="54"/>
            </a:xfrm>
            <a:custGeom>
              <a:rect b="b" l="l" r="r" t="t"/>
              <a:pathLst>
                <a:path extrusionOk="0" h="4" w="8">
                  <a:moveTo>
                    <a:pt x="8"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67" name="Google Shape;4167;p27"/>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68" name="Google Shape;4168;p27"/>
            <p:cNvSpPr/>
            <p:nvPr/>
          </p:nvSpPr>
          <p:spPr>
            <a:xfrm>
              <a:off x="2263710" y="2052689"/>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69" name="Google Shape;4169;p27"/>
            <p:cNvSpPr/>
            <p:nvPr/>
          </p:nvSpPr>
          <p:spPr>
            <a:xfrm>
              <a:off x="2264144" y="2052540"/>
              <a:ext cx="109" cy="68"/>
            </a:xfrm>
            <a:custGeom>
              <a:rect b="b" l="l" r="r" t="t"/>
              <a:pathLst>
                <a:path extrusionOk="0" h="5" w="8">
                  <a:moveTo>
                    <a:pt x="0" y="4"/>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70" name="Google Shape;4170;p27"/>
            <p:cNvSpPr/>
            <p:nvPr/>
          </p:nvSpPr>
          <p:spPr>
            <a:xfrm>
              <a:off x="2265135" y="2052024"/>
              <a:ext cx="299" cy="149"/>
            </a:xfrm>
            <a:custGeom>
              <a:rect b="b" l="l" r="r" t="t"/>
              <a:pathLst>
                <a:path extrusionOk="0" h="11" w="22">
                  <a:moveTo>
                    <a:pt x="1" y="11"/>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71" name="Google Shape;4171;p27"/>
            <p:cNvSpPr/>
            <p:nvPr/>
          </p:nvSpPr>
          <p:spPr>
            <a:xfrm>
              <a:off x="2264524" y="2052404"/>
              <a:ext cx="109" cy="54"/>
            </a:xfrm>
            <a:custGeom>
              <a:rect b="b" l="l" r="r" t="t"/>
              <a:pathLst>
                <a:path extrusionOk="0" h="4" w="8">
                  <a:moveTo>
                    <a:pt x="0" y="4"/>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72" name="Google Shape;4172;p27"/>
            <p:cNvSpPr/>
            <p:nvPr/>
          </p:nvSpPr>
          <p:spPr>
            <a:xfrm>
              <a:off x="2265475" y="2051834"/>
              <a:ext cx="394" cy="149"/>
            </a:xfrm>
            <a:custGeom>
              <a:rect b="b" l="l" r="r" t="t"/>
              <a:pathLst>
                <a:path extrusionOk="0" h="11" w="29">
                  <a:moveTo>
                    <a:pt x="0" y="11"/>
                  </a:moveTo>
                  <a:lnTo>
                    <a:pt x="2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73" name="Google Shape;4173;p27"/>
            <p:cNvSpPr/>
            <p:nvPr/>
          </p:nvSpPr>
          <p:spPr>
            <a:xfrm>
              <a:off x="2266941" y="2051304"/>
              <a:ext cx="448" cy="163"/>
            </a:xfrm>
            <a:custGeom>
              <a:rect b="b" l="l" r="r" t="t"/>
              <a:pathLst>
                <a:path extrusionOk="0" h="12" w="33">
                  <a:moveTo>
                    <a:pt x="1" y="11"/>
                  </a:moveTo>
                  <a:lnTo>
                    <a:pt x="3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74" name="Google Shape;4174;p27"/>
            <p:cNvSpPr/>
            <p:nvPr/>
          </p:nvSpPr>
          <p:spPr>
            <a:xfrm>
              <a:off x="2270037" y="2050503"/>
              <a:ext cx="149" cy="54"/>
            </a:xfrm>
            <a:custGeom>
              <a:rect b="b" l="l" r="r" t="t"/>
              <a:pathLst>
                <a:path extrusionOk="0" h="4" w="11">
                  <a:moveTo>
                    <a:pt x="11"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75" name="Google Shape;4175;p27"/>
            <p:cNvSpPr/>
            <p:nvPr/>
          </p:nvSpPr>
          <p:spPr>
            <a:xfrm>
              <a:off x="2263329" y="2052730"/>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76" name="Google Shape;4176;p27"/>
            <p:cNvSpPr/>
            <p:nvPr/>
          </p:nvSpPr>
          <p:spPr>
            <a:xfrm>
              <a:off x="2265896" y="2051644"/>
              <a:ext cx="489" cy="204"/>
            </a:xfrm>
            <a:custGeom>
              <a:rect b="b" l="l" r="r" t="t"/>
              <a:pathLst>
                <a:path extrusionOk="0" h="15" w="36">
                  <a:moveTo>
                    <a:pt x="1" y="14"/>
                  </a:moveTo>
                  <a:lnTo>
                    <a:pt x="36"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77" name="Google Shape;4177;p27"/>
            <p:cNvSpPr/>
            <p:nvPr/>
          </p:nvSpPr>
          <p:spPr>
            <a:xfrm>
              <a:off x="2266371" y="2051495"/>
              <a:ext cx="543" cy="163"/>
            </a:xfrm>
            <a:custGeom>
              <a:rect b="b" l="l" r="r" t="t"/>
              <a:pathLst>
                <a:path extrusionOk="0" h="12" w="40">
                  <a:moveTo>
                    <a:pt x="1" y="11"/>
                  </a:moveTo>
                  <a:lnTo>
                    <a:pt x="3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78" name="Google Shape;4178;p27"/>
            <p:cNvSpPr/>
            <p:nvPr/>
          </p:nvSpPr>
          <p:spPr>
            <a:xfrm>
              <a:off x="2267756" y="2051169"/>
              <a:ext cx="149" cy="54"/>
            </a:xfrm>
            <a:custGeom>
              <a:rect b="b" l="l" r="r" t="t"/>
              <a:pathLst>
                <a:path extrusionOk="0" h="4" w="11">
                  <a:moveTo>
                    <a:pt x="0" y="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79" name="Google Shape;4179;p27"/>
            <p:cNvSpPr/>
            <p:nvPr/>
          </p:nvSpPr>
          <p:spPr>
            <a:xfrm>
              <a:off x="2280872" y="2017035"/>
              <a:ext cx="54" cy="68"/>
            </a:xfrm>
            <a:custGeom>
              <a:rect b="b" l="l" r="r" t="t"/>
              <a:pathLst>
                <a:path extrusionOk="0" h="5" w="4">
                  <a:moveTo>
                    <a:pt x="0" y="1"/>
                  </a:move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80" name="Google Shape;4180;p27"/>
            <p:cNvSpPr/>
            <p:nvPr/>
          </p:nvSpPr>
          <p:spPr>
            <a:xfrm>
              <a:off x="2281958" y="2017510"/>
              <a:ext cx="68" cy="14"/>
            </a:xfrm>
            <a:custGeom>
              <a:rect b="b" l="l" r="r" t="t"/>
              <a:pathLst>
                <a:path extrusionOk="0" h="1" w="5">
                  <a:moveTo>
                    <a:pt x="1"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81" name="Google Shape;4181;p27"/>
            <p:cNvSpPr/>
            <p:nvPr/>
          </p:nvSpPr>
          <p:spPr>
            <a:xfrm>
              <a:off x="2283098" y="2017184"/>
              <a:ext cx="68" cy="54"/>
            </a:xfrm>
            <a:custGeom>
              <a:rect b="b" l="l" r="r" t="t"/>
              <a:pathLst>
                <a:path extrusionOk="0" h="4" w="5">
                  <a:moveTo>
                    <a:pt x="4"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82" name="Google Shape;4182;p27"/>
            <p:cNvSpPr/>
            <p:nvPr/>
          </p:nvSpPr>
          <p:spPr>
            <a:xfrm>
              <a:off x="2282338" y="2017510"/>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83" name="Google Shape;4183;p27"/>
            <p:cNvSpPr/>
            <p:nvPr/>
          </p:nvSpPr>
          <p:spPr>
            <a:xfrm>
              <a:off x="2282528" y="2017510"/>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84" name="Google Shape;4184;p27"/>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85" name="Google Shape;4185;p27"/>
            <p:cNvSpPr/>
            <p:nvPr/>
          </p:nvSpPr>
          <p:spPr>
            <a:xfrm>
              <a:off x="2282867" y="2017374"/>
              <a:ext cx="54" cy="14"/>
            </a:xfrm>
            <a:custGeom>
              <a:rect b="b" l="l" r="r" t="t"/>
              <a:pathLst>
                <a:path extrusionOk="0" h="1" w="4">
                  <a:moveTo>
                    <a:pt x="0"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86" name="Google Shape;4186;p27"/>
            <p:cNvSpPr/>
            <p:nvPr/>
          </p:nvSpPr>
          <p:spPr>
            <a:xfrm>
              <a:off x="2281673" y="2017415"/>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87" name="Google Shape;4187;p27"/>
            <p:cNvSpPr/>
            <p:nvPr/>
          </p:nvSpPr>
          <p:spPr>
            <a:xfrm>
              <a:off x="2280586" y="2016899"/>
              <a:ext cx="54" cy="54"/>
            </a:xfrm>
            <a:custGeom>
              <a:rect b="b" l="l" r="r" t="t"/>
              <a:pathLst>
                <a:path extrusionOk="0" h="4" w="4">
                  <a:moveTo>
                    <a:pt x="0" y="0"/>
                  </a:move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88" name="Google Shape;4188;p27"/>
            <p:cNvSpPr/>
            <p:nvPr/>
          </p:nvSpPr>
          <p:spPr>
            <a:xfrm>
              <a:off x="2280342" y="2016750"/>
              <a:ext cx="68" cy="14"/>
            </a:xfrm>
            <a:custGeom>
              <a:rect b="b" l="l" r="r" t="t"/>
              <a:pathLst>
                <a:path extrusionOk="0" h="1" w="5">
                  <a:moveTo>
                    <a:pt x="1"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89" name="Google Shape;4189;p27"/>
            <p:cNvSpPr/>
            <p:nvPr/>
          </p:nvSpPr>
          <p:spPr>
            <a:xfrm>
              <a:off x="2281442" y="2017320"/>
              <a:ext cx="54" cy="68"/>
            </a:xfrm>
            <a:custGeom>
              <a:rect b="b" l="l" r="r" t="t"/>
              <a:pathLst>
                <a:path extrusionOk="0" h="5" w="4">
                  <a:moveTo>
                    <a:pt x="0" y="1"/>
                  </a:move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90" name="Google Shape;4190;p27"/>
            <p:cNvSpPr/>
            <p:nvPr/>
          </p:nvSpPr>
          <p:spPr>
            <a:xfrm>
              <a:off x="2281157" y="2017225"/>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91" name="Google Shape;4191;p27"/>
            <p:cNvSpPr/>
            <p:nvPr/>
          </p:nvSpPr>
          <p:spPr>
            <a:xfrm>
              <a:off x="2295793" y="2037863"/>
              <a:ext cx="109" cy="109"/>
            </a:xfrm>
            <a:custGeom>
              <a:rect b="b" l="l" r="r" t="t"/>
              <a:pathLst>
                <a:path extrusionOk="0" h="8" w="8">
                  <a:moveTo>
                    <a:pt x="8"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92" name="Google Shape;4192;p27"/>
            <p:cNvSpPr/>
            <p:nvPr/>
          </p:nvSpPr>
          <p:spPr>
            <a:xfrm>
              <a:off x="2295562" y="2038284"/>
              <a:ext cx="54" cy="163"/>
            </a:xfrm>
            <a:custGeom>
              <a:rect b="b" l="l" r="r" t="t"/>
              <a:pathLst>
                <a:path extrusionOk="0" h="12" w="4">
                  <a:moveTo>
                    <a:pt x="4"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93" name="Google Shape;4193;p27"/>
            <p:cNvSpPr/>
            <p:nvPr/>
          </p:nvSpPr>
          <p:spPr>
            <a:xfrm>
              <a:off x="2295413" y="2038569"/>
              <a:ext cx="68" cy="163"/>
            </a:xfrm>
            <a:custGeom>
              <a:rect b="b" l="l" r="r" t="t"/>
              <a:pathLst>
                <a:path extrusionOk="0" h="12" w="5">
                  <a:moveTo>
                    <a:pt x="4"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94" name="Google Shape;4194;p27"/>
            <p:cNvSpPr/>
            <p:nvPr/>
          </p:nvSpPr>
          <p:spPr>
            <a:xfrm>
              <a:off x="2295698" y="2038053"/>
              <a:ext cx="68" cy="149"/>
            </a:xfrm>
            <a:custGeom>
              <a:rect b="b" l="l" r="r" t="t"/>
              <a:pathLst>
                <a:path extrusionOk="0" h="11" w="5">
                  <a:moveTo>
                    <a:pt x="4"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95" name="Google Shape;4195;p27"/>
            <p:cNvSpPr/>
            <p:nvPr/>
          </p:nvSpPr>
          <p:spPr>
            <a:xfrm>
              <a:off x="2294897" y="2039669"/>
              <a:ext cx="54" cy="204"/>
            </a:xfrm>
            <a:custGeom>
              <a:rect b="b" l="l" r="r" t="t"/>
              <a:pathLst>
                <a:path extrusionOk="0" h="15" w="4">
                  <a:moveTo>
                    <a:pt x="4" y="0"/>
                  </a:moveTo>
                  <a:lnTo>
                    <a:pt x="0"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96" name="Google Shape;4196;p27"/>
            <p:cNvSpPr/>
            <p:nvPr/>
          </p:nvSpPr>
          <p:spPr>
            <a:xfrm>
              <a:off x="2295277" y="2038908"/>
              <a:ext cx="54" cy="149"/>
            </a:xfrm>
            <a:custGeom>
              <a:rect b="b" l="l" r="r" t="t"/>
              <a:pathLst>
                <a:path extrusionOk="0" h="11" w="4">
                  <a:moveTo>
                    <a:pt x="4"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97" name="Google Shape;4197;p27"/>
            <p:cNvSpPr/>
            <p:nvPr/>
          </p:nvSpPr>
          <p:spPr>
            <a:xfrm>
              <a:off x="2295087" y="2039234"/>
              <a:ext cx="54" cy="204"/>
            </a:xfrm>
            <a:custGeom>
              <a:rect b="b" l="l" r="r" t="t"/>
              <a:pathLst>
                <a:path extrusionOk="0" h="15" w="4">
                  <a:moveTo>
                    <a:pt x="4" y="1"/>
                  </a:moveTo>
                  <a:lnTo>
                    <a:pt x="0"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98" name="Google Shape;4198;p27"/>
            <p:cNvSpPr/>
            <p:nvPr/>
          </p:nvSpPr>
          <p:spPr>
            <a:xfrm>
              <a:off x="2296228" y="2037293"/>
              <a:ext cx="54" cy="54"/>
            </a:xfrm>
            <a:custGeom>
              <a:rect b="b" l="l" r="r" t="t"/>
              <a:pathLst>
                <a:path extrusionOk="0" h="4" w="4">
                  <a:moveTo>
                    <a:pt x="4"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199" name="Google Shape;4199;p27"/>
            <p:cNvSpPr/>
            <p:nvPr/>
          </p:nvSpPr>
          <p:spPr>
            <a:xfrm>
              <a:off x="2296323" y="2037197"/>
              <a:ext cx="14" cy="54"/>
            </a:xfrm>
            <a:custGeom>
              <a:rect b="b" l="l" r="r" t="t"/>
              <a:pathLst>
                <a:path extrusionOk="0" h="4" w="1">
                  <a:moveTo>
                    <a:pt x="0"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00" name="Google Shape;4200;p27"/>
            <p:cNvSpPr/>
            <p:nvPr/>
          </p:nvSpPr>
          <p:spPr>
            <a:xfrm>
              <a:off x="2294707" y="2040280"/>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01" name="Google Shape;4201;p27"/>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02" name="Google Shape;4202;p27"/>
            <p:cNvSpPr/>
            <p:nvPr/>
          </p:nvSpPr>
          <p:spPr>
            <a:xfrm>
              <a:off x="2296133" y="2037388"/>
              <a:ext cx="54" cy="109"/>
            </a:xfrm>
            <a:custGeom>
              <a:rect b="b" l="l" r="r" t="t"/>
              <a:pathLst>
                <a:path extrusionOk="0" h="8" w="4">
                  <a:moveTo>
                    <a:pt x="4"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03" name="Google Shape;4203;p27"/>
            <p:cNvSpPr/>
            <p:nvPr/>
          </p:nvSpPr>
          <p:spPr>
            <a:xfrm>
              <a:off x="2295943" y="2037673"/>
              <a:ext cx="54" cy="109"/>
            </a:xfrm>
            <a:custGeom>
              <a:rect b="b" l="l" r="r" t="t"/>
              <a:pathLst>
                <a:path extrusionOk="0" h="8" w="4">
                  <a:moveTo>
                    <a:pt x="4"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04" name="Google Shape;4204;p27"/>
            <p:cNvSpPr/>
            <p:nvPr/>
          </p:nvSpPr>
          <p:spPr>
            <a:xfrm>
              <a:off x="2296038" y="2037523"/>
              <a:ext cx="54" cy="109"/>
            </a:xfrm>
            <a:custGeom>
              <a:rect b="b" l="l" r="r" t="t"/>
              <a:pathLst>
                <a:path extrusionOk="0" h="8" w="4">
                  <a:moveTo>
                    <a:pt x="4"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05" name="Google Shape;4205;p27"/>
            <p:cNvSpPr/>
            <p:nvPr/>
          </p:nvSpPr>
          <p:spPr>
            <a:xfrm>
              <a:off x="2294422" y="2040809"/>
              <a:ext cx="109" cy="149"/>
            </a:xfrm>
            <a:custGeom>
              <a:rect b="b" l="l" r="r" t="t"/>
              <a:pathLst>
                <a:path extrusionOk="0" h="11" w="8">
                  <a:moveTo>
                    <a:pt x="7"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06" name="Google Shape;4206;p27"/>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07" name="Google Shape;4207;p27"/>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08" name="Google Shape;4208;p27"/>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09" name="Google Shape;4209;p27"/>
            <p:cNvSpPr/>
            <p:nvPr/>
          </p:nvSpPr>
          <p:spPr>
            <a:xfrm>
              <a:off x="2579807" y="1723951"/>
              <a:ext cx="109" cy="14"/>
            </a:xfrm>
            <a:custGeom>
              <a:rect b="b" l="l" r="r" t="t"/>
              <a:pathLst>
                <a:path extrusionOk="0" h="1" w="8">
                  <a:moveTo>
                    <a:pt x="7"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10" name="Google Shape;4210;p27"/>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11" name="Google Shape;4211;p27"/>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12" name="Google Shape;4212;p27"/>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13" name="Google Shape;4213;p27"/>
            <p:cNvSpPr/>
            <p:nvPr/>
          </p:nvSpPr>
          <p:spPr>
            <a:xfrm>
              <a:off x="2576291" y="1725241"/>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14" name="Google Shape;4214;p27"/>
            <p:cNvSpPr/>
            <p:nvPr/>
          </p:nvSpPr>
          <p:spPr>
            <a:xfrm>
              <a:off x="2579427" y="1724046"/>
              <a:ext cx="54" cy="68"/>
            </a:xfrm>
            <a:custGeom>
              <a:rect b="b" l="l" r="r" t="t"/>
              <a:pathLst>
                <a:path extrusionOk="0" h="5" w="4">
                  <a:moveTo>
                    <a:pt x="4"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15" name="Google Shape;4215;p27"/>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16" name="Google Shape;4216;p27"/>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17" name="Google Shape;4217;p27"/>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18" name="Google Shape;4218;p27"/>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19" name="Google Shape;4219;p27"/>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20" name="Google Shape;4220;p27"/>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21" name="Google Shape;4221;p27"/>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22" name="Google Shape;4222;p27"/>
            <p:cNvSpPr/>
            <p:nvPr/>
          </p:nvSpPr>
          <p:spPr>
            <a:xfrm>
              <a:off x="2202543" y="1417887"/>
              <a:ext cx="149" cy="163"/>
            </a:xfrm>
            <a:custGeom>
              <a:rect b="b" l="l" r="r" t="t"/>
              <a:pathLst>
                <a:path extrusionOk="0" h="12" w="11">
                  <a:moveTo>
                    <a:pt x="11"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23" name="Google Shape;4223;p27"/>
            <p:cNvSpPr/>
            <p:nvPr/>
          </p:nvSpPr>
          <p:spPr>
            <a:xfrm>
              <a:off x="2202258" y="1418267"/>
              <a:ext cx="109" cy="109"/>
            </a:xfrm>
            <a:custGeom>
              <a:rect b="b" l="l" r="r" t="t"/>
              <a:pathLst>
                <a:path extrusionOk="0" h="8" w="8">
                  <a:moveTo>
                    <a:pt x="7"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24" name="Google Shape;4224;p27"/>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25" name="Google Shape;4225;p27"/>
            <p:cNvSpPr/>
            <p:nvPr/>
          </p:nvSpPr>
          <p:spPr>
            <a:xfrm>
              <a:off x="2201688" y="1419082"/>
              <a:ext cx="109" cy="149"/>
            </a:xfrm>
            <a:custGeom>
              <a:rect b="b" l="l" r="r" t="t"/>
              <a:pathLst>
                <a:path extrusionOk="0" h="11" w="8">
                  <a:moveTo>
                    <a:pt x="7"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26" name="Google Shape;4226;p27"/>
            <p:cNvSpPr/>
            <p:nvPr/>
          </p:nvSpPr>
          <p:spPr>
            <a:xfrm>
              <a:off x="2201973" y="1418647"/>
              <a:ext cx="109" cy="163"/>
            </a:xfrm>
            <a:custGeom>
              <a:rect b="b" l="l" r="r" t="t"/>
              <a:pathLst>
                <a:path extrusionOk="0" h="12" w="8">
                  <a:moveTo>
                    <a:pt x="7"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27" name="Google Shape;4227;p27"/>
            <p:cNvSpPr/>
            <p:nvPr/>
          </p:nvSpPr>
          <p:spPr>
            <a:xfrm>
              <a:off x="2206480" y="1416040"/>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28" name="Google Shape;4228;p27"/>
            <p:cNvSpPr/>
            <p:nvPr/>
          </p:nvSpPr>
          <p:spPr>
            <a:xfrm>
              <a:off x="2202923" y="1417561"/>
              <a:ext cx="109" cy="109"/>
            </a:xfrm>
            <a:custGeom>
              <a:rect b="b" l="l" r="r" t="t"/>
              <a:pathLst>
                <a:path extrusionOk="0" h="8" w="8">
                  <a:moveTo>
                    <a:pt x="0" y="7"/>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29" name="Google Shape;4229;p27"/>
            <p:cNvSpPr/>
            <p:nvPr/>
          </p:nvSpPr>
          <p:spPr>
            <a:xfrm>
              <a:off x="2203249" y="1417222"/>
              <a:ext cx="109" cy="109"/>
            </a:xfrm>
            <a:custGeom>
              <a:rect b="b" l="l" r="r" t="t"/>
              <a:pathLst>
                <a:path extrusionOk="0" h="8" w="8">
                  <a:moveTo>
                    <a:pt x="8"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30" name="Google Shape;4230;p27"/>
            <p:cNvSpPr/>
            <p:nvPr/>
          </p:nvSpPr>
          <p:spPr>
            <a:xfrm>
              <a:off x="2205625" y="1416081"/>
              <a:ext cx="204" cy="14"/>
            </a:xfrm>
            <a:custGeom>
              <a:rect b="b" l="l" r="r" t="t"/>
              <a:pathLst>
                <a:path extrusionOk="0" h="1" w="15">
                  <a:moveTo>
                    <a:pt x="15"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31" name="Google Shape;4231;p27"/>
            <p:cNvSpPr/>
            <p:nvPr/>
          </p:nvSpPr>
          <p:spPr>
            <a:xfrm>
              <a:off x="2206060" y="1416040"/>
              <a:ext cx="204" cy="14"/>
            </a:xfrm>
            <a:custGeom>
              <a:rect b="b" l="l" r="r" t="t"/>
              <a:pathLst>
                <a:path extrusionOk="0" h="1" w="15">
                  <a:moveTo>
                    <a:pt x="1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32" name="Google Shape;4232;p27"/>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33" name="Google Shape;4233;p27"/>
            <p:cNvSpPr/>
            <p:nvPr/>
          </p:nvSpPr>
          <p:spPr>
            <a:xfrm>
              <a:off x="2204104" y="1416706"/>
              <a:ext cx="68" cy="14"/>
            </a:xfrm>
            <a:custGeom>
              <a:rect b="b" l="l" r="r" t="t"/>
              <a:pathLst>
                <a:path extrusionOk="0" h="1" w="5">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34" name="Google Shape;4234;p27"/>
            <p:cNvSpPr/>
            <p:nvPr/>
          </p:nvSpPr>
          <p:spPr>
            <a:xfrm>
              <a:off x="2264334" y="1413135"/>
              <a:ext cx="14" cy="258"/>
            </a:xfrm>
            <a:custGeom>
              <a:rect b="b" l="l" r="r" t="t"/>
              <a:pathLst>
                <a:path extrusionOk="0" h="19" w="1">
                  <a:moveTo>
                    <a:pt x="0" y="1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35" name="Google Shape;4235;p27"/>
            <p:cNvSpPr/>
            <p:nvPr/>
          </p:nvSpPr>
          <p:spPr>
            <a:xfrm>
              <a:off x="2204865" y="1416271"/>
              <a:ext cx="163" cy="109"/>
            </a:xfrm>
            <a:custGeom>
              <a:rect b="b" l="l" r="r" t="t"/>
              <a:pathLst>
                <a:path extrusionOk="0" h="8" w="12">
                  <a:moveTo>
                    <a:pt x="1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36" name="Google Shape;4236;p27"/>
            <p:cNvSpPr/>
            <p:nvPr/>
          </p:nvSpPr>
          <p:spPr>
            <a:xfrm>
              <a:off x="2204485" y="1416461"/>
              <a:ext cx="109" cy="68"/>
            </a:xfrm>
            <a:custGeom>
              <a:rect b="b" l="l" r="r" t="t"/>
              <a:pathLst>
                <a:path extrusionOk="0" h="5" w="8">
                  <a:moveTo>
                    <a:pt x="8"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37" name="Google Shape;4237;p27"/>
            <p:cNvSpPr/>
            <p:nvPr/>
          </p:nvSpPr>
          <p:spPr>
            <a:xfrm>
              <a:off x="2205245" y="1416176"/>
              <a:ext cx="204" cy="68"/>
            </a:xfrm>
            <a:custGeom>
              <a:rect b="b" l="l" r="r" t="t"/>
              <a:pathLst>
                <a:path extrusionOk="0" h="5" w="15">
                  <a:moveTo>
                    <a:pt x="15"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38" name="Google Shape;4238;p27"/>
            <p:cNvSpPr/>
            <p:nvPr/>
          </p:nvSpPr>
          <p:spPr>
            <a:xfrm>
              <a:off x="2199162" y="1418932"/>
              <a:ext cx="54" cy="14"/>
            </a:xfrm>
            <a:custGeom>
              <a:rect b="b" l="l" r="r" t="t"/>
              <a:pathLst>
                <a:path extrusionOk="0" h="1" w="4">
                  <a:moveTo>
                    <a:pt x="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39" name="Google Shape;4239;p27"/>
            <p:cNvSpPr/>
            <p:nvPr/>
          </p:nvSpPr>
          <p:spPr>
            <a:xfrm>
              <a:off x="2198823" y="1419027"/>
              <a:ext cx="109" cy="14"/>
            </a:xfrm>
            <a:custGeom>
              <a:rect b="b" l="l" r="r" t="t"/>
              <a:pathLst>
                <a:path extrusionOk="0" h="1" w="8">
                  <a:moveTo>
                    <a:pt x="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40" name="Google Shape;4240;p27"/>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41" name="Google Shape;4241;p27"/>
            <p:cNvSpPr/>
            <p:nvPr/>
          </p:nvSpPr>
          <p:spPr>
            <a:xfrm>
              <a:off x="2200248" y="1418837"/>
              <a:ext cx="163" cy="14"/>
            </a:xfrm>
            <a:custGeom>
              <a:rect b="b" l="l" r="r" t="t"/>
              <a:pathLst>
                <a:path extrusionOk="0" h="1" w="12">
                  <a:moveTo>
                    <a:pt x="11"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42" name="Google Shape;4242;p27"/>
            <p:cNvSpPr/>
            <p:nvPr/>
          </p:nvSpPr>
          <p:spPr>
            <a:xfrm>
              <a:off x="2199488" y="1418837"/>
              <a:ext cx="109" cy="14"/>
            </a:xfrm>
            <a:custGeom>
              <a:rect b="b" l="l" r="r" t="t"/>
              <a:pathLst>
                <a:path extrusionOk="0" h="1" w="8">
                  <a:moveTo>
                    <a:pt x="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43" name="Google Shape;4243;p27"/>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44" name="Google Shape;4244;p27"/>
            <p:cNvSpPr/>
            <p:nvPr/>
          </p:nvSpPr>
          <p:spPr>
            <a:xfrm>
              <a:off x="2201158" y="1419082"/>
              <a:ext cx="244" cy="109"/>
            </a:xfrm>
            <a:custGeom>
              <a:rect b="b" l="l" r="r" t="t"/>
              <a:pathLst>
                <a:path extrusionOk="0" h="8" w="18">
                  <a:moveTo>
                    <a:pt x="18"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45" name="Google Shape;4245;p27"/>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46" name="Google Shape;4246;p27"/>
            <p:cNvSpPr/>
            <p:nvPr/>
          </p:nvSpPr>
          <p:spPr>
            <a:xfrm>
              <a:off x="2199828" y="141883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47" name="Google Shape;4247;p27"/>
            <p:cNvSpPr/>
            <p:nvPr/>
          </p:nvSpPr>
          <p:spPr>
            <a:xfrm>
              <a:off x="2200683" y="1418932"/>
              <a:ext cx="204" cy="68"/>
            </a:xfrm>
            <a:custGeom>
              <a:rect b="b" l="l" r="r" t="t"/>
              <a:pathLst>
                <a:path extrusionOk="0" h="5" w="15">
                  <a:moveTo>
                    <a:pt x="15"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48" name="Google Shape;4248;p27"/>
            <p:cNvSpPr/>
            <p:nvPr/>
          </p:nvSpPr>
          <p:spPr>
            <a:xfrm>
              <a:off x="2133705" y="1540573"/>
              <a:ext cx="109" cy="14"/>
            </a:xfrm>
            <a:custGeom>
              <a:rect b="b" l="l" r="r" t="t"/>
              <a:pathLst>
                <a:path extrusionOk="0" h="1" w="8">
                  <a:moveTo>
                    <a:pt x="8"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49" name="Google Shape;4249;p27"/>
            <p:cNvSpPr/>
            <p:nvPr/>
          </p:nvSpPr>
          <p:spPr>
            <a:xfrm>
              <a:off x="2134275" y="1540668"/>
              <a:ext cx="163" cy="54"/>
            </a:xfrm>
            <a:custGeom>
              <a:rect b="b" l="l" r="r" t="t"/>
              <a:pathLst>
                <a:path extrusionOk="0" h="4" w="12">
                  <a:moveTo>
                    <a:pt x="1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50" name="Google Shape;4250;p27"/>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51" name="Google Shape;4251;p27"/>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52" name="Google Shape;4252;p27"/>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53" name="Google Shape;4253;p27"/>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54" name="Google Shape;4254;p27"/>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55" name="Google Shape;4255;p27"/>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56" name="Google Shape;4256;p27"/>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57" name="Google Shape;4257;p27"/>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58" name="Google Shape;4258;p27"/>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59" name="Google Shape;4259;p27"/>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60" name="Google Shape;4260;p27"/>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61" name="Google Shape;4261;p27"/>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62" name="Google Shape;4262;p27"/>
            <p:cNvSpPr/>
            <p:nvPr/>
          </p:nvSpPr>
          <p:spPr>
            <a:xfrm>
              <a:off x="2704530" y="1833752"/>
              <a:ext cx="14" cy="149"/>
            </a:xfrm>
            <a:custGeom>
              <a:rect b="b" l="l" r="r" t="t"/>
              <a:pathLst>
                <a:path extrusionOk="0" h="11" w="1">
                  <a:moveTo>
                    <a:pt x="0" y="7"/>
                  </a:moveTo>
                  <a:lnTo>
                    <a:pt x="0" y="0"/>
                  </a:ln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63" name="Google Shape;4263;p27"/>
            <p:cNvSpPr/>
            <p:nvPr/>
          </p:nvSpPr>
          <p:spPr>
            <a:xfrm>
              <a:off x="2645210" y="1808322"/>
              <a:ext cx="434" cy="299"/>
            </a:xfrm>
            <a:custGeom>
              <a:rect b="b" l="l" r="r" t="t"/>
              <a:pathLst>
                <a:path extrusionOk="0" h="22" w="32">
                  <a:moveTo>
                    <a:pt x="0" y="1"/>
                  </a:moveTo>
                  <a:lnTo>
                    <a:pt x="32"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64" name="Google Shape;4264;p27"/>
            <p:cNvSpPr/>
            <p:nvPr/>
          </p:nvSpPr>
          <p:spPr>
            <a:xfrm>
              <a:off x="2646201" y="1809041"/>
              <a:ext cx="448" cy="339"/>
            </a:xfrm>
            <a:custGeom>
              <a:rect b="b" l="l" r="r" t="t"/>
              <a:pathLst>
                <a:path extrusionOk="0" h="25" w="33">
                  <a:moveTo>
                    <a:pt x="1" y="0"/>
                  </a:moveTo>
                  <a:lnTo>
                    <a:pt x="32"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65" name="Google Shape;4265;p27"/>
            <p:cNvSpPr/>
            <p:nvPr/>
          </p:nvSpPr>
          <p:spPr>
            <a:xfrm>
              <a:off x="2645685" y="1808661"/>
              <a:ext cx="434" cy="339"/>
            </a:xfrm>
            <a:custGeom>
              <a:rect b="b" l="l" r="r" t="t"/>
              <a:pathLst>
                <a:path extrusionOk="0" h="25" w="32">
                  <a:moveTo>
                    <a:pt x="0" y="0"/>
                  </a:moveTo>
                  <a:lnTo>
                    <a:pt x="32"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66" name="Google Shape;4266;p27"/>
            <p:cNvSpPr/>
            <p:nvPr/>
          </p:nvSpPr>
          <p:spPr>
            <a:xfrm>
              <a:off x="2757863" y="1824818"/>
              <a:ext cx="149" cy="149"/>
            </a:xfrm>
            <a:custGeom>
              <a:rect b="b" l="l" r="r" t="t"/>
              <a:pathLst>
                <a:path extrusionOk="0" h="11" w="11">
                  <a:moveTo>
                    <a:pt x="11" y="1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67" name="Google Shape;4267;p27"/>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68" name="Google Shape;4268;p27"/>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69" name="Google Shape;4269;p27"/>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70" name="Google Shape;4270;p27"/>
            <p:cNvSpPr/>
            <p:nvPr/>
          </p:nvSpPr>
          <p:spPr>
            <a:xfrm>
              <a:off x="2642685" y="1805321"/>
              <a:ext cx="163" cy="109"/>
            </a:xfrm>
            <a:custGeom>
              <a:rect b="b" l="l" r="r" t="t"/>
              <a:pathLst>
                <a:path extrusionOk="0" h="8" w="12">
                  <a:moveTo>
                    <a:pt x="1" y="1"/>
                  </a:moveTo>
                  <a:lnTo>
                    <a:pt x="1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71" name="Google Shape;4271;p27"/>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72" name="Google Shape;4272;p27"/>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73" name="Google Shape;4273;p27"/>
            <p:cNvSpPr/>
            <p:nvPr/>
          </p:nvSpPr>
          <p:spPr>
            <a:xfrm>
              <a:off x="2643404" y="1805945"/>
              <a:ext cx="149" cy="149"/>
            </a:xfrm>
            <a:custGeom>
              <a:rect b="b" l="l" r="r" t="t"/>
              <a:pathLst>
                <a:path extrusionOk="0" h="11" w="11">
                  <a:moveTo>
                    <a:pt x="0" y="0"/>
                  </a:moveTo>
                  <a:lnTo>
                    <a:pt x="1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74" name="Google Shape;4274;p27"/>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75" name="Google Shape;4275;p27"/>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76" name="Google Shape;4276;p27"/>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77" name="Google Shape;4277;p27"/>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78" name="Google Shape;4278;p27"/>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79" name="Google Shape;4279;p27"/>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80" name="Google Shape;4280;p27"/>
            <p:cNvSpPr/>
            <p:nvPr/>
          </p:nvSpPr>
          <p:spPr>
            <a:xfrm>
              <a:off x="2760049" y="1825959"/>
              <a:ext cx="204" cy="54"/>
            </a:xfrm>
            <a:custGeom>
              <a:rect b="b" l="l" r="r" t="t"/>
              <a:pathLst>
                <a:path extrusionOk="0" h="4" w="15">
                  <a:moveTo>
                    <a:pt x="0" y="0"/>
                  </a:moveTo>
                  <a:lnTo>
                    <a:pt x="1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81" name="Google Shape;4281;p27"/>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82" name="Google Shape;4282;p27"/>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83" name="Google Shape;4283;p27"/>
            <p:cNvSpPr/>
            <p:nvPr/>
          </p:nvSpPr>
          <p:spPr>
            <a:xfrm>
              <a:off x="2726580" y="1830426"/>
              <a:ext cx="299" cy="149"/>
            </a:xfrm>
            <a:custGeom>
              <a:rect b="b" l="l" r="r" t="t"/>
              <a:pathLst>
                <a:path extrusionOk="0" h="11" w="22">
                  <a:moveTo>
                    <a:pt x="1" y="11"/>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84" name="Google Shape;4284;p27"/>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85" name="Google Shape;4285;p27"/>
            <p:cNvSpPr/>
            <p:nvPr/>
          </p:nvSpPr>
          <p:spPr>
            <a:xfrm>
              <a:off x="2754577" y="1704223"/>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86" name="Google Shape;4286;p27"/>
            <p:cNvSpPr/>
            <p:nvPr/>
          </p:nvSpPr>
          <p:spPr>
            <a:xfrm>
              <a:off x="2822125" y="1713781"/>
              <a:ext cx="163" cy="109"/>
            </a:xfrm>
            <a:custGeom>
              <a:rect b="b" l="l" r="r" t="t"/>
              <a:pathLst>
                <a:path extrusionOk="0" h="8" w="12">
                  <a:moveTo>
                    <a:pt x="1" y="7"/>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87" name="Google Shape;4287;p27"/>
            <p:cNvSpPr/>
            <p:nvPr/>
          </p:nvSpPr>
          <p:spPr>
            <a:xfrm>
              <a:off x="2821324" y="1714297"/>
              <a:ext cx="95" cy="68"/>
            </a:xfrm>
            <a:custGeom>
              <a:rect b="b" l="l" r="r" t="t"/>
              <a:pathLst>
                <a:path extrusionOk="0" h="5" w="7">
                  <a:moveTo>
                    <a:pt x="0" y="4"/>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88" name="Google Shape;4288;p27"/>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89" name="Google Shape;4289;p27"/>
            <p:cNvSpPr/>
            <p:nvPr/>
          </p:nvSpPr>
          <p:spPr>
            <a:xfrm>
              <a:off x="2819124" y="1715343"/>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90" name="Google Shape;4290;p27"/>
            <p:cNvSpPr/>
            <p:nvPr/>
          </p:nvSpPr>
          <p:spPr>
            <a:xfrm>
              <a:off x="2822980" y="1713211"/>
              <a:ext cx="204" cy="109"/>
            </a:xfrm>
            <a:custGeom>
              <a:rect b="b" l="l" r="r" t="t"/>
              <a:pathLst>
                <a:path extrusionOk="0" h="8" w="15">
                  <a:moveTo>
                    <a:pt x="1" y="7"/>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91" name="Google Shape;4291;p27"/>
            <p:cNvSpPr/>
            <p:nvPr/>
          </p:nvSpPr>
          <p:spPr>
            <a:xfrm>
              <a:off x="2924459" y="1658548"/>
              <a:ext cx="869" cy="720"/>
            </a:xfrm>
            <a:custGeom>
              <a:rect b="b" l="l" r="r" t="t"/>
              <a:pathLst>
                <a:path extrusionOk="0" h="53" w="64">
                  <a:moveTo>
                    <a:pt x="64" y="53"/>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92" name="Google Shape;4292;p27"/>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93" name="Google Shape;4293;p27"/>
            <p:cNvSpPr/>
            <p:nvPr/>
          </p:nvSpPr>
          <p:spPr>
            <a:xfrm>
              <a:off x="2818459" y="1715533"/>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94" name="Google Shape;4294;p27"/>
            <p:cNvSpPr/>
            <p:nvPr/>
          </p:nvSpPr>
          <p:spPr>
            <a:xfrm>
              <a:off x="2820550" y="1714773"/>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95" name="Google Shape;4295;p27"/>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96" name="Google Shape;4296;p27"/>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97" name="Google Shape;4297;p27"/>
            <p:cNvSpPr/>
            <p:nvPr/>
          </p:nvSpPr>
          <p:spPr>
            <a:xfrm>
              <a:off x="2817943" y="1715587"/>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98" name="Google Shape;4298;p27"/>
            <p:cNvSpPr/>
            <p:nvPr/>
          </p:nvSpPr>
          <p:spPr>
            <a:xfrm>
              <a:off x="2901594" y="1637965"/>
              <a:ext cx="5540" cy="10943"/>
            </a:xfrm>
            <a:custGeom>
              <a:rect b="b" l="l" r="r" t="t"/>
              <a:pathLst>
                <a:path extrusionOk="0" h="806" w="408">
                  <a:moveTo>
                    <a:pt x="407" y="1"/>
                  </a:moveTo>
                  <a:lnTo>
                    <a:pt x="1" y="80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299" name="Google Shape;4299;p27"/>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00" name="Google Shape;4300;p27"/>
            <p:cNvSpPr/>
            <p:nvPr/>
          </p:nvSpPr>
          <p:spPr>
            <a:xfrm>
              <a:off x="2803687" y="1710645"/>
              <a:ext cx="679" cy="394"/>
            </a:xfrm>
            <a:custGeom>
              <a:rect b="b" l="l" r="r" t="t"/>
              <a:pathLst>
                <a:path extrusionOk="0" h="29" w="50">
                  <a:moveTo>
                    <a:pt x="0" y="0"/>
                  </a:moveTo>
                  <a:lnTo>
                    <a:pt x="49" y="2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01" name="Google Shape;4301;p27"/>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02" name="Google Shape;4302;p27"/>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03" name="Google Shape;4303;p27"/>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04" name="Google Shape;4304;p27"/>
            <p:cNvSpPr/>
            <p:nvPr/>
          </p:nvSpPr>
          <p:spPr>
            <a:xfrm>
              <a:off x="2597825" y="1732030"/>
              <a:ext cx="109" cy="258"/>
            </a:xfrm>
            <a:custGeom>
              <a:rect b="b" l="l" r="r" t="t"/>
              <a:pathLst>
                <a:path extrusionOk="0" h="19" w="8">
                  <a:moveTo>
                    <a:pt x="7" y="1"/>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05" name="Google Shape;4305;p27"/>
            <p:cNvSpPr/>
            <p:nvPr/>
          </p:nvSpPr>
          <p:spPr>
            <a:xfrm>
              <a:off x="2643975" y="1710455"/>
              <a:ext cx="14" cy="14"/>
            </a:xfrm>
            <a:custGeom>
              <a:rect b="b" l="l" r="r" t="t"/>
              <a:pathLst>
                <a:path extrusionOk="0" h="1" w="1">
                  <a:moveTo>
                    <a:pt x="0"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06" name="Google Shape;4306;p27"/>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07" name="Google Shape;4307;p27"/>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08" name="Google Shape;4308;p27"/>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09" name="Google Shape;4309;p27"/>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10" name="Google Shape;4310;p27"/>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11" name="Google Shape;4311;p27"/>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12" name="Google Shape;4312;p27"/>
            <p:cNvSpPr/>
            <p:nvPr/>
          </p:nvSpPr>
          <p:spPr>
            <a:xfrm>
              <a:off x="2627437" y="1766639"/>
              <a:ext cx="109" cy="109"/>
            </a:xfrm>
            <a:custGeom>
              <a:rect b="b" l="l" r="r" t="t"/>
              <a:pathLst>
                <a:path extrusionOk="0" h="8" w="8">
                  <a:moveTo>
                    <a:pt x="0" y="7"/>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13" name="Google Shape;4313;p27"/>
            <p:cNvSpPr/>
            <p:nvPr/>
          </p:nvSpPr>
          <p:spPr>
            <a:xfrm>
              <a:off x="2629094" y="1765254"/>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14" name="Google Shape;4314;p27"/>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15" name="Google Shape;4315;p27"/>
            <p:cNvSpPr/>
            <p:nvPr/>
          </p:nvSpPr>
          <p:spPr>
            <a:xfrm>
              <a:off x="2634701" y="1762837"/>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16" name="Google Shape;4316;p27"/>
            <p:cNvSpPr/>
            <p:nvPr/>
          </p:nvSpPr>
          <p:spPr>
            <a:xfrm>
              <a:off x="2634701" y="1780759"/>
              <a:ext cx="679" cy="54"/>
            </a:xfrm>
            <a:custGeom>
              <a:rect b="b" l="l" r="r" t="t"/>
              <a:pathLst>
                <a:path extrusionOk="0" h="4" w="50">
                  <a:moveTo>
                    <a:pt x="50"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17" name="Google Shape;4317;p27"/>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18" name="Google Shape;4318;p27"/>
            <p:cNvSpPr/>
            <p:nvPr/>
          </p:nvSpPr>
          <p:spPr>
            <a:xfrm>
              <a:off x="2635421" y="1780705"/>
              <a:ext cx="625" cy="68"/>
            </a:xfrm>
            <a:custGeom>
              <a:rect b="b" l="l" r="r" t="t"/>
              <a:pathLst>
                <a:path extrusionOk="0" h="5" w="46">
                  <a:moveTo>
                    <a:pt x="46"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19" name="Google Shape;4319;p27"/>
            <p:cNvSpPr/>
            <p:nvPr/>
          </p:nvSpPr>
          <p:spPr>
            <a:xfrm>
              <a:off x="2636127" y="1780610"/>
              <a:ext cx="543" cy="68"/>
            </a:xfrm>
            <a:custGeom>
              <a:rect b="b" l="l" r="r" t="t"/>
              <a:pathLst>
                <a:path extrusionOk="0" h="5" w="40">
                  <a:moveTo>
                    <a:pt x="39"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20" name="Google Shape;4320;p27"/>
            <p:cNvSpPr/>
            <p:nvPr/>
          </p:nvSpPr>
          <p:spPr>
            <a:xfrm>
              <a:off x="2635272" y="176274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21" name="Google Shape;4321;p27"/>
            <p:cNvSpPr/>
            <p:nvPr/>
          </p:nvSpPr>
          <p:spPr>
            <a:xfrm>
              <a:off x="2636751" y="1780474"/>
              <a:ext cx="489" cy="109"/>
            </a:xfrm>
            <a:custGeom>
              <a:rect b="b" l="l" r="r" t="t"/>
              <a:pathLst>
                <a:path extrusionOk="0" h="8" w="36">
                  <a:moveTo>
                    <a:pt x="35"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22" name="Google Shape;4322;p27"/>
            <p:cNvSpPr/>
            <p:nvPr/>
          </p:nvSpPr>
          <p:spPr>
            <a:xfrm>
              <a:off x="2963060" y="1726992"/>
              <a:ext cx="109" cy="204"/>
            </a:xfrm>
            <a:custGeom>
              <a:rect b="b" l="l" r="r" t="t"/>
              <a:pathLst>
                <a:path extrusionOk="0" h="15" w="8">
                  <a:moveTo>
                    <a:pt x="8"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23" name="Google Shape;4323;p27"/>
            <p:cNvSpPr/>
            <p:nvPr/>
          </p:nvSpPr>
          <p:spPr>
            <a:xfrm>
              <a:off x="2962449" y="1728038"/>
              <a:ext cx="149" cy="258"/>
            </a:xfrm>
            <a:custGeom>
              <a:rect b="b" l="l" r="r" t="t"/>
              <a:pathLst>
                <a:path extrusionOk="0" h="19" w="11">
                  <a:moveTo>
                    <a:pt x="11" y="1"/>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24" name="Google Shape;4324;p27"/>
            <p:cNvSpPr/>
            <p:nvPr/>
          </p:nvSpPr>
          <p:spPr>
            <a:xfrm>
              <a:off x="3013201" y="1703272"/>
              <a:ext cx="299" cy="109"/>
            </a:xfrm>
            <a:custGeom>
              <a:rect b="b" l="l" r="r" t="t"/>
              <a:pathLst>
                <a:path extrusionOk="0" h="8" w="22">
                  <a:moveTo>
                    <a:pt x="22"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25" name="Google Shape;4325;p27"/>
            <p:cNvSpPr/>
            <p:nvPr/>
          </p:nvSpPr>
          <p:spPr>
            <a:xfrm>
              <a:off x="2963684" y="1726286"/>
              <a:ext cx="109" cy="149"/>
            </a:xfrm>
            <a:custGeom>
              <a:rect b="b" l="l" r="r" t="t"/>
              <a:pathLst>
                <a:path extrusionOk="0" h="11" w="8">
                  <a:moveTo>
                    <a:pt x="0" y="11"/>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26" name="Google Shape;4326;p27"/>
            <p:cNvSpPr/>
            <p:nvPr/>
          </p:nvSpPr>
          <p:spPr>
            <a:xfrm>
              <a:off x="2962204" y="1728662"/>
              <a:ext cx="109" cy="244"/>
            </a:xfrm>
            <a:custGeom>
              <a:rect b="b" l="l" r="r" t="t"/>
              <a:pathLst>
                <a:path extrusionOk="0" h="18" w="8">
                  <a:moveTo>
                    <a:pt x="8" y="0"/>
                  </a:moveTo>
                  <a:lnTo>
                    <a:pt x="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27" name="Google Shape;4327;p27"/>
            <p:cNvSpPr/>
            <p:nvPr/>
          </p:nvSpPr>
          <p:spPr>
            <a:xfrm>
              <a:off x="2962774" y="1727468"/>
              <a:ext cx="109" cy="258"/>
            </a:xfrm>
            <a:custGeom>
              <a:rect b="b" l="l" r="r" t="t"/>
              <a:pathLst>
                <a:path extrusionOk="0" h="19" w="8">
                  <a:moveTo>
                    <a:pt x="8" y="1"/>
                  </a:moveTo>
                  <a:lnTo>
                    <a:pt x="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28" name="Google Shape;4328;p27"/>
            <p:cNvSpPr/>
            <p:nvPr/>
          </p:nvSpPr>
          <p:spPr>
            <a:xfrm>
              <a:off x="3012536" y="1703177"/>
              <a:ext cx="258" cy="68"/>
            </a:xfrm>
            <a:custGeom>
              <a:rect b="b" l="l" r="r" t="t"/>
              <a:pathLst>
                <a:path extrusionOk="0" h="5" w="19">
                  <a:moveTo>
                    <a:pt x="18"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29" name="Google Shape;4329;p27"/>
            <p:cNvSpPr/>
            <p:nvPr/>
          </p:nvSpPr>
          <p:spPr>
            <a:xfrm>
              <a:off x="2963345" y="1726612"/>
              <a:ext cx="163" cy="163"/>
            </a:xfrm>
            <a:custGeom>
              <a:rect b="b" l="l" r="r" t="t"/>
              <a:pathLst>
                <a:path extrusionOk="0" h="12" w="12">
                  <a:moveTo>
                    <a:pt x="11"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30" name="Google Shape;4330;p27"/>
            <p:cNvSpPr/>
            <p:nvPr/>
          </p:nvSpPr>
          <p:spPr>
            <a:xfrm>
              <a:off x="2964010" y="1726042"/>
              <a:ext cx="109" cy="68"/>
            </a:xfrm>
            <a:custGeom>
              <a:rect b="b" l="l" r="r" t="t"/>
              <a:pathLst>
                <a:path extrusionOk="0" h="5" w="8">
                  <a:moveTo>
                    <a:pt x="8"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31" name="Google Shape;4331;p27"/>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32" name="Google Shape;4332;p27"/>
            <p:cNvSpPr/>
            <p:nvPr/>
          </p:nvSpPr>
          <p:spPr>
            <a:xfrm>
              <a:off x="3011966" y="1703177"/>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33" name="Google Shape;4333;p27"/>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34" name="Google Shape;4334;p27"/>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35" name="Google Shape;4335;p27"/>
            <p:cNvSpPr/>
            <p:nvPr/>
          </p:nvSpPr>
          <p:spPr>
            <a:xfrm>
              <a:off x="2650343" y="1811417"/>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36" name="Google Shape;4336;p27"/>
            <p:cNvSpPr/>
            <p:nvPr/>
          </p:nvSpPr>
          <p:spPr>
            <a:xfrm>
              <a:off x="2650723" y="1811322"/>
              <a:ext cx="54" cy="14"/>
            </a:xfrm>
            <a:custGeom>
              <a:rect b="b" l="l" r="r" t="t"/>
              <a:pathLst>
                <a:path extrusionOk="0" h="1" w="4">
                  <a:moveTo>
                    <a:pt x="0"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37" name="Google Shape;4337;p27"/>
            <p:cNvSpPr/>
            <p:nvPr/>
          </p:nvSpPr>
          <p:spPr>
            <a:xfrm>
              <a:off x="2698067" y="1830086"/>
              <a:ext cx="299" cy="14"/>
            </a:xfrm>
            <a:custGeom>
              <a:rect b="b" l="l" r="r" t="t"/>
              <a:pathLst>
                <a:path extrusionOk="0" h="1" w="22">
                  <a:moveTo>
                    <a:pt x="0" y="1"/>
                  </a:moveTo>
                  <a:lnTo>
                    <a:pt x="2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38" name="Google Shape;4338;p27"/>
            <p:cNvSpPr/>
            <p:nvPr/>
          </p:nvSpPr>
          <p:spPr>
            <a:xfrm>
              <a:off x="2651008" y="1811227"/>
              <a:ext cx="14" cy="14"/>
            </a:xfrm>
            <a:custGeom>
              <a:rect b="b" l="l" r="r" t="t"/>
              <a:pathLst>
                <a:path extrusionOk="0" h="1" w="1">
                  <a:moveTo>
                    <a:pt x="0"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39" name="Google Shape;4339;p27"/>
            <p:cNvSpPr/>
            <p:nvPr/>
          </p:nvSpPr>
          <p:spPr>
            <a:xfrm>
              <a:off x="2651198" y="1811132"/>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40" name="Google Shape;4340;p27"/>
            <p:cNvSpPr/>
            <p:nvPr/>
          </p:nvSpPr>
          <p:spPr>
            <a:xfrm>
              <a:off x="2649012" y="1811607"/>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41" name="Google Shape;4341;p27"/>
            <p:cNvSpPr/>
            <p:nvPr/>
          </p:nvSpPr>
          <p:spPr>
            <a:xfrm>
              <a:off x="2649487" y="1811553"/>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42" name="Google Shape;4342;p27"/>
            <p:cNvSpPr/>
            <p:nvPr/>
          </p:nvSpPr>
          <p:spPr>
            <a:xfrm>
              <a:off x="2649962" y="1811458"/>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43" name="Google Shape;4343;p27"/>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44" name="Google Shape;4344;p27"/>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45" name="Google Shape;4345;p27"/>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46" name="Google Shape;4346;p27"/>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47" name="Google Shape;4347;p27"/>
            <p:cNvSpPr/>
            <p:nvPr/>
          </p:nvSpPr>
          <p:spPr>
            <a:xfrm>
              <a:off x="2786661" y="1879766"/>
              <a:ext cx="394" cy="149"/>
            </a:xfrm>
            <a:custGeom>
              <a:rect b="b" l="l" r="r" t="t"/>
              <a:pathLst>
                <a:path extrusionOk="0" h="11" w="29">
                  <a:moveTo>
                    <a:pt x="1" y="11"/>
                  </a:moveTo>
                  <a:lnTo>
                    <a:pt x="29"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48" name="Google Shape;4348;p27"/>
            <p:cNvSpPr/>
            <p:nvPr/>
          </p:nvSpPr>
          <p:spPr>
            <a:xfrm>
              <a:off x="2761230" y="1825999"/>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49" name="Google Shape;4349;p27"/>
            <p:cNvSpPr/>
            <p:nvPr/>
          </p:nvSpPr>
          <p:spPr>
            <a:xfrm>
              <a:off x="2761474" y="1825864"/>
              <a:ext cx="54" cy="14"/>
            </a:xfrm>
            <a:custGeom>
              <a:rect b="b" l="l" r="r" t="t"/>
              <a:pathLst>
                <a:path extrusionOk="0" h="1" w="4">
                  <a:moveTo>
                    <a:pt x="0"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50" name="Google Shape;4350;p27"/>
            <p:cNvSpPr/>
            <p:nvPr/>
          </p:nvSpPr>
          <p:spPr>
            <a:xfrm>
              <a:off x="2761705" y="1825769"/>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51" name="Google Shape;4351;p27"/>
            <p:cNvSpPr/>
            <p:nvPr/>
          </p:nvSpPr>
          <p:spPr>
            <a:xfrm>
              <a:off x="2760945" y="1826149"/>
              <a:ext cx="68" cy="54"/>
            </a:xfrm>
            <a:custGeom>
              <a:rect b="b" l="l" r="r" t="t"/>
              <a:pathLst>
                <a:path extrusionOk="0" h="4" w="5">
                  <a:moveTo>
                    <a:pt x="4" y="0"/>
                  </a:moveTo>
                  <a:lnTo>
                    <a:pt x="1" y="4"/>
                  </a:ln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52" name="Google Shape;4352;p27"/>
            <p:cNvSpPr/>
            <p:nvPr/>
          </p:nvSpPr>
          <p:spPr>
            <a:xfrm>
              <a:off x="2704530" y="1833793"/>
              <a:ext cx="54" cy="68"/>
            </a:xfrm>
            <a:custGeom>
              <a:rect b="b" l="l" r="r" t="t"/>
              <a:pathLst>
                <a:path extrusionOk="0" h="5" w="4">
                  <a:moveTo>
                    <a:pt x="4" y="1"/>
                  </a:moveTo>
                  <a:lnTo>
                    <a:pt x="0" y="4"/>
                  </a:ln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53" name="Google Shape;4353;p27"/>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54" name="Google Shape;4354;p27"/>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55" name="Google Shape;4355;p27"/>
            <p:cNvSpPr/>
            <p:nvPr/>
          </p:nvSpPr>
          <p:spPr>
            <a:xfrm>
              <a:off x="2724204" y="1829570"/>
              <a:ext cx="258" cy="149"/>
            </a:xfrm>
            <a:custGeom>
              <a:rect b="b" l="l" r="r" t="t"/>
              <a:pathLst>
                <a:path extrusionOk="0" h="11" w="19">
                  <a:moveTo>
                    <a:pt x="1" y="0"/>
                  </a:moveTo>
                  <a:lnTo>
                    <a:pt x="1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56" name="Google Shape;4356;p27"/>
            <p:cNvSpPr/>
            <p:nvPr/>
          </p:nvSpPr>
          <p:spPr>
            <a:xfrm>
              <a:off x="2722208" y="1828851"/>
              <a:ext cx="204" cy="68"/>
            </a:xfrm>
            <a:custGeom>
              <a:rect b="b" l="l" r="r" t="t"/>
              <a:pathLst>
                <a:path extrusionOk="0" h="5" w="15">
                  <a:moveTo>
                    <a:pt x="1" y="1"/>
                  </a:moveTo>
                  <a:lnTo>
                    <a:pt x="1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57" name="Google Shape;4357;p27"/>
            <p:cNvSpPr/>
            <p:nvPr/>
          </p:nvSpPr>
          <p:spPr>
            <a:xfrm>
              <a:off x="2724679" y="1829855"/>
              <a:ext cx="204" cy="149"/>
            </a:xfrm>
            <a:custGeom>
              <a:rect b="b" l="l" r="r" t="t"/>
              <a:pathLst>
                <a:path extrusionOk="0" h="11" w="15">
                  <a:moveTo>
                    <a:pt x="1" y="0"/>
                  </a:moveTo>
                  <a:lnTo>
                    <a:pt x="15"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58" name="Google Shape;4358;p27"/>
            <p:cNvSpPr/>
            <p:nvPr/>
          </p:nvSpPr>
          <p:spPr>
            <a:xfrm>
              <a:off x="2720593" y="1828905"/>
              <a:ext cx="204" cy="14"/>
            </a:xfrm>
            <a:custGeom>
              <a:rect b="b" l="l" r="r" t="t"/>
              <a:pathLst>
                <a:path extrusionOk="0" h="1" w="15">
                  <a:moveTo>
                    <a:pt x="1" y="0"/>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59" name="Google Shape;4359;p27"/>
            <p:cNvSpPr/>
            <p:nvPr/>
          </p:nvSpPr>
          <p:spPr>
            <a:xfrm>
              <a:off x="2720077" y="1828905"/>
              <a:ext cx="489" cy="54"/>
            </a:xfrm>
            <a:custGeom>
              <a:rect b="b" l="l" r="r" t="t"/>
              <a:pathLst>
                <a:path extrusionOk="0" h="4" w="36">
                  <a:moveTo>
                    <a:pt x="0" y="4"/>
                  </a:moveTo>
                  <a:lnTo>
                    <a:pt x="3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60" name="Google Shape;4360;p27"/>
            <p:cNvSpPr/>
            <p:nvPr/>
          </p:nvSpPr>
          <p:spPr>
            <a:xfrm>
              <a:off x="2722588" y="1828946"/>
              <a:ext cx="204" cy="68"/>
            </a:xfrm>
            <a:custGeom>
              <a:rect b="b" l="l" r="r" t="t"/>
              <a:pathLst>
                <a:path extrusionOk="0" h="5" w="15">
                  <a:moveTo>
                    <a:pt x="1" y="1"/>
                  </a:moveTo>
                  <a:lnTo>
                    <a:pt x="1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61" name="Google Shape;4361;p27"/>
            <p:cNvSpPr/>
            <p:nvPr/>
          </p:nvSpPr>
          <p:spPr>
            <a:xfrm>
              <a:off x="2723349" y="1829190"/>
              <a:ext cx="204" cy="54"/>
            </a:xfrm>
            <a:custGeom>
              <a:rect b="b" l="l" r="r" t="t"/>
              <a:pathLst>
                <a:path extrusionOk="0" h="4" w="15">
                  <a:moveTo>
                    <a:pt x="1" y="0"/>
                  </a:moveTo>
                  <a:lnTo>
                    <a:pt x="1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62" name="Google Shape;4362;p27"/>
            <p:cNvSpPr/>
            <p:nvPr/>
          </p:nvSpPr>
          <p:spPr>
            <a:xfrm>
              <a:off x="2722969" y="1829041"/>
              <a:ext cx="204" cy="68"/>
            </a:xfrm>
            <a:custGeom>
              <a:rect b="b" l="l" r="r" t="t"/>
              <a:pathLst>
                <a:path extrusionOk="0" h="5" w="15">
                  <a:moveTo>
                    <a:pt x="1" y="1"/>
                  </a:moveTo>
                  <a:lnTo>
                    <a:pt x="1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63" name="Google Shape;4363;p27"/>
            <p:cNvSpPr/>
            <p:nvPr/>
          </p:nvSpPr>
          <p:spPr>
            <a:xfrm>
              <a:off x="2723783" y="1829380"/>
              <a:ext cx="204" cy="109"/>
            </a:xfrm>
            <a:custGeom>
              <a:rect b="b" l="l" r="r" t="t"/>
              <a:pathLst>
                <a:path extrusionOk="0" h="8" w="15">
                  <a:moveTo>
                    <a:pt x="0" y="0"/>
                  </a:moveTo>
                  <a:lnTo>
                    <a:pt x="14"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64" name="Google Shape;4364;p27"/>
            <p:cNvSpPr/>
            <p:nvPr/>
          </p:nvSpPr>
          <p:spPr>
            <a:xfrm>
              <a:off x="2720878" y="1828851"/>
              <a:ext cx="204" cy="14"/>
            </a:xfrm>
            <a:custGeom>
              <a:rect b="b" l="l" r="r" t="t"/>
              <a:pathLst>
                <a:path extrusionOk="0" h="1" w="15">
                  <a:moveTo>
                    <a:pt x="1" y="1"/>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65" name="Google Shape;4365;p27"/>
            <p:cNvSpPr/>
            <p:nvPr/>
          </p:nvSpPr>
          <p:spPr>
            <a:xfrm>
              <a:off x="2721217" y="1828810"/>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66" name="Google Shape;4366;p27"/>
            <p:cNvSpPr/>
            <p:nvPr/>
          </p:nvSpPr>
          <p:spPr>
            <a:xfrm>
              <a:off x="2721882" y="1828810"/>
              <a:ext cx="149" cy="14"/>
            </a:xfrm>
            <a:custGeom>
              <a:rect b="b" l="l" r="r" t="t"/>
              <a:pathLst>
                <a:path extrusionOk="0" h="1" w="11">
                  <a:moveTo>
                    <a:pt x="0"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67" name="Google Shape;4367;p27"/>
            <p:cNvSpPr/>
            <p:nvPr/>
          </p:nvSpPr>
          <p:spPr>
            <a:xfrm>
              <a:off x="2725155" y="1830181"/>
              <a:ext cx="258" cy="163"/>
            </a:xfrm>
            <a:custGeom>
              <a:rect b="b" l="l" r="r" t="t"/>
              <a:pathLst>
                <a:path extrusionOk="0" h="12" w="19">
                  <a:moveTo>
                    <a:pt x="1" y="1"/>
                  </a:moveTo>
                  <a:lnTo>
                    <a:pt x="1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68" name="Google Shape;4368;p27"/>
            <p:cNvSpPr/>
            <p:nvPr/>
          </p:nvSpPr>
          <p:spPr>
            <a:xfrm>
              <a:off x="2721543" y="1828810"/>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69" name="Google Shape;4369;p27"/>
            <p:cNvSpPr/>
            <p:nvPr/>
          </p:nvSpPr>
          <p:spPr>
            <a:xfrm>
              <a:off x="2725630" y="1830616"/>
              <a:ext cx="258" cy="204"/>
            </a:xfrm>
            <a:custGeom>
              <a:rect b="b" l="l" r="r" t="t"/>
              <a:pathLst>
                <a:path extrusionOk="0" h="15" w="19">
                  <a:moveTo>
                    <a:pt x="1" y="0"/>
                  </a:moveTo>
                  <a:lnTo>
                    <a:pt x="18"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70" name="Google Shape;4370;p27"/>
            <p:cNvSpPr/>
            <p:nvPr/>
          </p:nvSpPr>
          <p:spPr>
            <a:xfrm>
              <a:off x="2704530" y="1833888"/>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71" name="Google Shape;4371;p27"/>
            <p:cNvSpPr/>
            <p:nvPr/>
          </p:nvSpPr>
          <p:spPr>
            <a:xfrm>
              <a:off x="2801976" y="1871403"/>
              <a:ext cx="109" cy="54"/>
            </a:xfrm>
            <a:custGeom>
              <a:rect b="b" l="l" r="r" t="t"/>
              <a:pathLst>
                <a:path extrusionOk="0" h="4" w="8">
                  <a:moveTo>
                    <a:pt x="7"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72" name="Google Shape;4372;p27"/>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73" name="Google Shape;4373;p27"/>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74" name="Google Shape;4374;p27"/>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75" name="Google Shape;4375;p27"/>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76" name="Google Shape;4376;p27"/>
            <p:cNvSpPr/>
            <p:nvPr/>
          </p:nvSpPr>
          <p:spPr>
            <a:xfrm>
              <a:off x="2822750" y="1866596"/>
              <a:ext cx="109" cy="109"/>
            </a:xfrm>
            <a:custGeom>
              <a:rect b="b" l="l" r="r" t="t"/>
              <a:pathLst>
                <a:path extrusionOk="0" h="8" w="8">
                  <a:moveTo>
                    <a:pt x="7"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77" name="Google Shape;4377;p27"/>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78" name="Google Shape;4378;p27"/>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79" name="Google Shape;4379;p27"/>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80" name="Google Shape;4380;p27"/>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81" name="Google Shape;4381;p27"/>
            <p:cNvSpPr/>
            <p:nvPr/>
          </p:nvSpPr>
          <p:spPr>
            <a:xfrm>
              <a:off x="2796178" y="1873684"/>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82" name="Google Shape;4382;p27"/>
            <p:cNvSpPr/>
            <p:nvPr/>
          </p:nvSpPr>
          <p:spPr>
            <a:xfrm>
              <a:off x="2795798" y="1873779"/>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83" name="Google Shape;4383;p27"/>
            <p:cNvSpPr/>
            <p:nvPr/>
          </p:nvSpPr>
          <p:spPr>
            <a:xfrm>
              <a:off x="2795459" y="1873779"/>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84" name="Google Shape;4384;p27"/>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85" name="Google Shape;4385;p27"/>
            <p:cNvSpPr/>
            <p:nvPr/>
          </p:nvSpPr>
          <p:spPr>
            <a:xfrm>
              <a:off x="2796559" y="1873399"/>
              <a:ext cx="299" cy="149"/>
            </a:xfrm>
            <a:custGeom>
              <a:rect b="b" l="l" r="r" t="t"/>
              <a:pathLst>
                <a:path extrusionOk="0" h="11" w="22">
                  <a:moveTo>
                    <a:pt x="0" y="11"/>
                  </a:moveTo>
                  <a:lnTo>
                    <a:pt x="2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86" name="Google Shape;4386;p27"/>
            <p:cNvSpPr/>
            <p:nvPr/>
          </p:nvSpPr>
          <p:spPr>
            <a:xfrm>
              <a:off x="2794984" y="1873724"/>
              <a:ext cx="68" cy="14"/>
            </a:xfrm>
            <a:custGeom>
              <a:rect b="b" l="l" r="r" t="t"/>
              <a:pathLst>
                <a:path extrusionOk="0" h="1" w="5">
                  <a:moveTo>
                    <a:pt x="1"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87" name="Google Shape;4387;p27"/>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88" name="Google Shape;4388;p27"/>
            <p:cNvSpPr/>
            <p:nvPr/>
          </p:nvSpPr>
          <p:spPr>
            <a:xfrm>
              <a:off x="2796980" y="1873303"/>
              <a:ext cx="109" cy="54"/>
            </a:xfrm>
            <a:custGeom>
              <a:rect b="b" l="l" r="r" t="t"/>
              <a:pathLst>
                <a:path extrusionOk="0" h="4" w="8">
                  <a:moveTo>
                    <a:pt x="8"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89" name="Google Shape;4389;p27"/>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90" name="Google Shape;4390;p27"/>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91" name="Google Shape;4391;p27"/>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92" name="Google Shape;4392;p27"/>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93" name="Google Shape;4393;p27"/>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94" name="Google Shape;4394;p27"/>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95" name="Google Shape;4395;p27"/>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96" name="Google Shape;4396;p27"/>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97" name="Google Shape;4397;p27"/>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98" name="Google Shape;4398;p27"/>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399" name="Google Shape;4399;p27"/>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00" name="Google Shape;4400;p27"/>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01" name="Google Shape;4401;p27"/>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02" name="Google Shape;4402;p27"/>
            <p:cNvSpPr/>
            <p:nvPr/>
          </p:nvSpPr>
          <p:spPr>
            <a:xfrm>
              <a:off x="2364237" y="1918829"/>
              <a:ext cx="109" cy="68"/>
            </a:xfrm>
            <a:custGeom>
              <a:rect b="b" l="l" r="r" t="t"/>
              <a:pathLst>
                <a:path extrusionOk="0" h="5" w="8">
                  <a:moveTo>
                    <a:pt x="1" y="4"/>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03" name="Google Shape;4403;p27"/>
            <p:cNvSpPr/>
            <p:nvPr/>
          </p:nvSpPr>
          <p:spPr>
            <a:xfrm>
              <a:off x="2364713" y="1918503"/>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04" name="Google Shape;4404;p27"/>
            <p:cNvSpPr/>
            <p:nvPr/>
          </p:nvSpPr>
          <p:spPr>
            <a:xfrm>
              <a:off x="2364102" y="1918978"/>
              <a:ext cx="109" cy="54"/>
            </a:xfrm>
            <a:custGeom>
              <a:rect b="b" l="l" r="r" t="t"/>
              <a:pathLst>
                <a:path extrusionOk="0" h="4" w="8">
                  <a:moveTo>
                    <a:pt x="0" y="4"/>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05" name="Google Shape;4405;p27"/>
            <p:cNvSpPr/>
            <p:nvPr/>
          </p:nvSpPr>
          <p:spPr>
            <a:xfrm>
              <a:off x="2364672" y="1918544"/>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06" name="Google Shape;4406;p27"/>
            <p:cNvSpPr/>
            <p:nvPr/>
          </p:nvSpPr>
          <p:spPr>
            <a:xfrm>
              <a:off x="2364523" y="1918693"/>
              <a:ext cx="14" cy="14"/>
            </a:xfrm>
            <a:custGeom>
              <a:rect b="b" l="l" r="r" t="t"/>
              <a:pathLst>
                <a:path extrusionOk="0" h="1"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07" name="Google Shape;4407;p27"/>
            <p:cNvSpPr/>
            <p:nvPr/>
          </p:nvSpPr>
          <p:spPr>
            <a:xfrm>
              <a:off x="2364387" y="1918734"/>
              <a:ext cx="54" cy="68"/>
            </a:xfrm>
            <a:custGeom>
              <a:rect b="b" l="l" r="r" t="t"/>
              <a:pathLst>
                <a:path extrusionOk="0" h="5" w="4">
                  <a:moveTo>
                    <a:pt x="0" y="4"/>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08" name="Google Shape;4408;p27"/>
            <p:cNvSpPr/>
            <p:nvPr/>
          </p:nvSpPr>
          <p:spPr>
            <a:xfrm>
              <a:off x="2363857" y="1919073"/>
              <a:ext cx="163" cy="54"/>
            </a:xfrm>
            <a:custGeom>
              <a:rect b="b" l="l" r="r" t="t"/>
              <a:pathLst>
                <a:path extrusionOk="0" h="4" w="12">
                  <a:moveTo>
                    <a:pt x="1" y="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09" name="Google Shape;4409;p27"/>
            <p:cNvSpPr/>
            <p:nvPr/>
          </p:nvSpPr>
          <p:spPr>
            <a:xfrm>
              <a:off x="2363341" y="1919358"/>
              <a:ext cx="204" cy="109"/>
            </a:xfrm>
            <a:custGeom>
              <a:rect b="b" l="l" r="r" t="t"/>
              <a:pathLst>
                <a:path extrusionOk="0" h="8" w="15">
                  <a:moveTo>
                    <a:pt x="0" y="8"/>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10" name="Google Shape;4410;p27"/>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11" name="Google Shape;4411;p27"/>
            <p:cNvSpPr/>
            <p:nvPr/>
          </p:nvSpPr>
          <p:spPr>
            <a:xfrm>
              <a:off x="2363626" y="1919209"/>
              <a:ext cx="149" cy="68"/>
            </a:xfrm>
            <a:custGeom>
              <a:rect b="b" l="l" r="r" t="t"/>
              <a:pathLst>
                <a:path extrusionOk="0" h="5" w="11">
                  <a:moveTo>
                    <a:pt x="0" y="5"/>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12" name="Google Shape;4412;p27"/>
            <p:cNvSpPr/>
            <p:nvPr/>
          </p:nvSpPr>
          <p:spPr>
            <a:xfrm>
              <a:off x="2361766" y="1920024"/>
              <a:ext cx="394" cy="204"/>
            </a:xfrm>
            <a:custGeom>
              <a:rect b="b" l="l" r="r" t="t"/>
              <a:pathLst>
                <a:path extrusionOk="0" h="15" w="29">
                  <a:moveTo>
                    <a:pt x="1" y="15"/>
                  </a:moveTo>
                  <a:lnTo>
                    <a:pt x="2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13" name="Google Shape;4413;p27"/>
            <p:cNvSpPr/>
            <p:nvPr/>
          </p:nvSpPr>
          <p:spPr>
            <a:xfrm>
              <a:off x="2423463" y="1902672"/>
              <a:ext cx="163" cy="14"/>
            </a:xfrm>
            <a:custGeom>
              <a:rect b="b" l="l" r="r" t="t"/>
              <a:pathLst>
                <a:path extrusionOk="0" h="1" w="12">
                  <a:moveTo>
                    <a:pt x="1"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14" name="Google Shape;4414;p27"/>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15" name="Google Shape;4415;p27"/>
            <p:cNvSpPr/>
            <p:nvPr/>
          </p:nvSpPr>
          <p:spPr>
            <a:xfrm>
              <a:off x="2364618" y="1918598"/>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16" name="Google Shape;4416;p27"/>
            <p:cNvSpPr/>
            <p:nvPr/>
          </p:nvSpPr>
          <p:spPr>
            <a:xfrm>
              <a:off x="2364767" y="1918408"/>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17" name="Google Shape;4417;p27"/>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18" name="Google Shape;4418;p27"/>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19" name="Google Shape;4419;p27"/>
            <p:cNvSpPr/>
            <p:nvPr/>
          </p:nvSpPr>
          <p:spPr>
            <a:xfrm>
              <a:off x="2437773" y="1917172"/>
              <a:ext cx="394" cy="774"/>
            </a:xfrm>
            <a:custGeom>
              <a:rect b="b" l="l" r="r" t="t"/>
              <a:pathLst>
                <a:path extrusionOk="0" h="57" w="29">
                  <a:moveTo>
                    <a:pt x="1" y="0"/>
                  </a:moveTo>
                  <a:lnTo>
                    <a:pt x="29" y="5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20" name="Google Shape;4420;p27"/>
            <p:cNvSpPr/>
            <p:nvPr/>
          </p:nvSpPr>
          <p:spPr>
            <a:xfrm>
              <a:off x="2437203" y="1916032"/>
              <a:ext cx="448" cy="774"/>
            </a:xfrm>
            <a:custGeom>
              <a:rect b="b" l="l" r="r" t="t"/>
              <a:pathLst>
                <a:path extrusionOk="0" h="57" w="33">
                  <a:moveTo>
                    <a:pt x="1" y="0"/>
                  </a:moveTo>
                  <a:lnTo>
                    <a:pt x="32" y="5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21" name="Google Shape;4421;p27"/>
            <p:cNvSpPr/>
            <p:nvPr/>
          </p:nvSpPr>
          <p:spPr>
            <a:xfrm>
              <a:off x="2436062" y="1913656"/>
              <a:ext cx="394" cy="774"/>
            </a:xfrm>
            <a:custGeom>
              <a:rect b="b" l="l" r="r" t="t"/>
              <a:pathLst>
                <a:path extrusionOk="0" h="57" w="29">
                  <a:moveTo>
                    <a:pt x="1" y="0"/>
                  </a:moveTo>
                  <a:lnTo>
                    <a:pt x="29" y="5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22" name="Google Shape;4422;p27"/>
            <p:cNvSpPr/>
            <p:nvPr/>
          </p:nvSpPr>
          <p:spPr>
            <a:xfrm>
              <a:off x="2436687" y="1914932"/>
              <a:ext cx="394" cy="733"/>
            </a:xfrm>
            <a:custGeom>
              <a:rect b="b" l="l" r="r" t="t"/>
              <a:pathLst>
                <a:path extrusionOk="0" h="54" w="29">
                  <a:moveTo>
                    <a:pt x="0" y="1"/>
                  </a:moveTo>
                  <a:lnTo>
                    <a:pt x="28" y="53"/>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23" name="Google Shape;4423;p27"/>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24" name="Google Shape;4424;p27"/>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25" name="Google Shape;4425;p27"/>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26" name="Google Shape;4426;p27"/>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27" name="Google Shape;4427;p27"/>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28" name="Google Shape;4428;p27"/>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29" name="Google Shape;4429;p27"/>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30" name="Google Shape;4430;p27"/>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31" name="Google Shape;4431;p27"/>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32" name="Google Shape;4432;p27"/>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33" name="Google Shape;4433;p27"/>
            <p:cNvSpPr/>
            <p:nvPr/>
          </p:nvSpPr>
          <p:spPr>
            <a:xfrm>
              <a:off x="2461928" y="1715967"/>
              <a:ext cx="204" cy="109"/>
            </a:xfrm>
            <a:custGeom>
              <a:rect b="b" l="l" r="r" t="t"/>
              <a:pathLst>
                <a:path extrusionOk="0" h="8" w="15">
                  <a:moveTo>
                    <a:pt x="14"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34" name="Google Shape;4434;p27"/>
            <p:cNvSpPr/>
            <p:nvPr/>
          </p:nvSpPr>
          <p:spPr>
            <a:xfrm>
              <a:off x="2465159" y="1716823"/>
              <a:ext cx="244" cy="54"/>
            </a:xfrm>
            <a:custGeom>
              <a:rect b="b" l="l" r="r" t="t"/>
              <a:pathLst>
                <a:path extrusionOk="0" h="4" w="18">
                  <a:moveTo>
                    <a:pt x="18"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35" name="Google Shape;4435;p27"/>
            <p:cNvSpPr/>
            <p:nvPr/>
          </p:nvSpPr>
          <p:spPr>
            <a:xfrm>
              <a:off x="2462498" y="1716157"/>
              <a:ext cx="244" cy="109"/>
            </a:xfrm>
            <a:custGeom>
              <a:rect b="b" l="l" r="r" t="t"/>
              <a:pathLst>
                <a:path extrusionOk="0" h="8" w="18">
                  <a:moveTo>
                    <a:pt x="18"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36" name="Google Shape;4436;p27"/>
            <p:cNvSpPr/>
            <p:nvPr/>
          </p:nvSpPr>
          <p:spPr>
            <a:xfrm>
              <a:off x="2463733" y="1716538"/>
              <a:ext cx="299" cy="109"/>
            </a:xfrm>
            <a:custGeom>
              <a:rect b="b" l="l" r="r" t="t"/>
              <a:pathLst>
                <a:path extrusionOk="0" h="8" w="22">
                  <a:moveTo>
                    <a:pt x="21"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37" name="Google Shape;4437;p27"/>
            <p:cNvSpPr/>
            <p:nvPr/>
          </p:nvSpPr>
          <p:spPr>
            <a:xfrm>
              <a:off x="2463109" y="1716388"/>
              <a:ext cx="258" cy="68"/>
            </a:xfrm>
            <a:custGeom>
              <a:rect b="b" l="l" r="r" t="t"/>
              <a:pathLst>
                <a:path extrusionOk="0" h="5" w="19">
                  <a:moveTo>
                    <a:pt x="18"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38" name="Google Shape;4438;p27"/>
            <p:cNvSpPr/>
            <p:nvPr/>
          </p:nvSpPr>
          <p:spPr>
            <a:xfrm>
              <a:off x="2464399" y="1716728"/>
              <a:ext cx="299" cy="54"/>
            </a:xfrm>
            <a:custGeom>
              <a:rect b="b" l="l" r="r" t="t"/>
              <a:pathLst>
                <a:path extrusionOk="0" h="4" w="22">
                  <a:moveTo>
                    <a:pt x="21"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39" name="Google Shape;4439;p27"/>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40" name="Google Shape;4440;p27"/>
            <p:cNvSpPr/>
            <p:nvPr/>
          </p:nvSpPr>
          <p:spPr>
            <a:xfrm>
              <a:off x="2465919" y="1716959"/>
              <a:ext cx="244" cy="14"/>
            </a:xfrm>
            <a:custGeom>
              <a:rect b="b" l="l" r="r" t="t"/>
              <a:pathLst>
                <a:path extrusionOk="0" h="1" w="18">
                  <a:moveTo>
                    <a:pt x="18"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41" name="Google Shape;4441;p27"/>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42" name="Google Shape;4442;p27"/>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43" name="Google Shape;4443;p27"/>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44" name="Google Shape;4444;p27"/>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45" name="Google Shape;4445;p27"/>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46" name="Google Shape;4446;p27"/>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47" name="Google Shape;4447;p27"/>
            <p:cNvSpPr/>
            <p:nvPr/>
          </p:nvSpPr>
          <p:spPr>
            <a:xfrm>
              <a:off x="2374135" y="1744385"/>
              <a:ext cx="14" cy="163"/>
            </a:xfrm>
            <a:custGeom>
              <a:rect b="b" l="l" r="r" t="t"/>
              <a:pathLst>
                <a:path extrusionOk="0" h="12" w="1">
                  <a:moveTo>
                    <a:pt x="0"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48" name="Google Shape;4448;p27"/>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49" name="Google Shape;4449;p27"/>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50" name="Google Shape;4450;p27"/>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51" name="Google Shape;4451;p27"/>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52" name="Google Shape;4452;p27"/>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53" name="Google Shape;4453;p27"/>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54" name="Google Shape;4454;p27"/>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55" name="Google Shape;4455;p27"/>
            <p:cNvSpPr/>
            <p:nvPr/>
          </p:nvSpPr>
          <p:spPr>
            <a:xfrm>
              <a:off x="2374135" y="1744820"/>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56" name="Google Shape;4456;p27"/>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57" name="Google Shape;4457;p27"/>
            <p:cNvSpPr/>
            <p:nvPr/>
          </p:nvSpPr>
          <p:spPr>
            <a:xfrm>
              <a:off x="2402458" y="1807181"/>
              <a:ext cx="163" cy="204"/>
            </a:xfrm>
            <a:custGeom>
              <a:rect b="b" l="l" r="r" t="t"/>
              <a:pathLst>
                <a:path extrusionOk="0" h="15" w="12">
                  <a:moveTo>
                    <a:pt x="11" y="1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58" name="Google Shape;4458;p27"/>
            <p:cNvSpPr/>
            <p:nvPr/>
          </p:nvSpPr>
          <p:spPr>
            <a:xfrm>
              <a:off x="2403218" y="1808186"/>
              <a:ext cx="109" cy="149"/>
            </a:xfrm>
            <a:custGeom>
              <a:rect b="b" l="l" r="r" t="t"/>
              <a:pathLst>
                <a:path extrusionOk="0" h="11" w="8">
                  <a:moveTo>
                    <a:pt x="8"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59" name="Google Shape;4459;p27"/>
            <p:cNvSpPr/>
            <p:nvPr/>
          </p:nvSpPr>
          <p:spPr>
            <a:xfrm>
              <a:off x="2403504" y="1808566"/>
              <a:ext cx="109" cy="109"/>
            </a:xfrm>
            <a:custGeom>
              <a:rect b="b" l="l" r="r" t="t"/>
              <a:pathLst>
                <a:path extrusionOk="0" h="8" w="8">
                  <a:moveTo>
                    <a:pt x="8"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60" name="Google Shape;4460;p27"/>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61" name="Google Shape;4461;p27"/>
            <p:cNvSpPr/>
            <p:nvPr/>
          </p:nvSpPr>
          <p:spPr>
            <a:xfrm>
              <a:off x="2403789" y="1808892"/>
              <a:ext cx="109" cy="109"/>
            </a:xfrm>
            <a:custGeom>
              <a:rect b="b" l="l" r="r" t="t"/>
              <a:pathLst>
                <a:path extrusionOk="0" h="8" w="8">
                  <a:moveTo>
                    <a:pt x="8"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62" name="Google Shape;4462;p27"/>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63" name="Google Shape;4463;p27"/>
            <p:cNvSpPr/>
            <p:nvPr/>
          </p:nvSpPr>
          <p:spPr>
            <a:xfrm>
              <a:off x="2404508" y="180965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64" name="Google Shape;4464;p27"/>
            <p:cNvSpPr/>
            <p:nvPr/>
          </p:nvSpPr>
          <p:spPr>
            <a:xfrm>
              <a:off x="2402703" y="1807520"/>
              <a:ext cx="109" cy="149"/>
            </a:xfrm>
            <a:custGeom>
              <a:rect b="b" l="l" r="r" t="t"/>
              <a:pathLst>
                <a:path extrusionOk="0" h="11" w="8">
                  <a:moveTo>
                    <a:pt x="7" y="1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65" name="Google Shape;4465;p27"/>
            <p:cNvSpPr/>
            <p:nvPr/>
          </p:nvSpPr>
          <p:spPr>
            <a:xfrm>
              <a:off x="2402933" y="1807901"/>
              <a:ext cx="109" cy="149"/>
            </a:xfrm>
            <a:custGeom>
              <a:rect b="b" l="l" r="r" t="t"/>
              <a:pathLst>
                <a:path extrusionOk="0" h="11" w="8">
                  <a:moveTo>
                    <a:pt x="8"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66" name="Google Shape;4466;p27"/>
            <p:cNvSpPr/>
            <p:nvPr/>
          </p:nvSpPr>
          <p:spPr>
            <a:xfrm>
              <a:off x="2404128" y="1809272"/>
              <a:ext cx="54" cy="68"/>
            </a:xfrm>
            <a:custGeom>
              <a:rect b="b" l="l" r="r" t="t"/>
              <a:pathLst>
                <a:path extrusionOk="0" h="5" w="4">
                  <a:moveTo>
                    <a:pt x="4"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67" name="Google Shape;4467;p27"/>
            <p:cNvSpPr/>
            <p:nvPr/>
          </p:nvSpPr>
          <p:spPr>
            <a:xfrm>
              <a:off x="2378697" y="1753468"/>
              <a:ext cx="204" cy="299"/>
            </a:xfrm>
            <a:custGeom>
              <a:rect b="b" l="l" r="r" t="t"/>
              <a:pathLst>
                <a:path extrusionOk="0" h="22" w="15">
                  <a:moveTo>
                    <a:pt x="14" y="22"/>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68" name="Google Shape;4468;p27"/>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69" name="Google Shape;4469;p27"/>
            <p:cNvSpPr/>
            <p:nvPr/>
          </p:nvSpPr>
          <p:spPr>
            <a:xfrm>
              <a:off x="2378032" y="1752233"/>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70" name="Google Shape;4470;p27"/>
            <p:cNvSpPr/>
            <p:nvPr/>
          </p:nvSpPr>
          <p:spPr>
            <a:xfrm>
              <a:off x="2402268" y="1806896"/>
              <a:ext cx="109" cy="204"/>
            </a:xfrm>
            <a:custGeom>
              <a:rect b="b" l="l" r="r" t="t"/>
              <a:pathLst>
                <a:path extrusionOk="0" h="15" w="8">
                  <a:moveTo>
                    <a:pt x="8" y="1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71" name="Google Shape;4471;p27"/>
            <p:cNvSpPr/>
            <p:nvPr/>
          </p:nvSpPr>
          <p:spPr>
            <a:xfrm>
              <a:off x="2449043" y="1751187"/>
              <a:ext cx="299" cy="68"/>
            </a:xfrm>
            <a:custGeom>
              <a:rect b="b" l="l" r="r" t="t"/>
              <a:pathLst>
                <a:path extrusionOk="0" h="5" w="22">
                  <a:moveTo>
                    <a:pt x="21"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72" name="Google Shape;4472;p27"/>
            <p:cNvSpPr/>
            <p:nvPr/>
          </p:nvSpPr>
          <p:spPr>
            <a:xfrm>
              <a:off x="2452559" y="1750088"/>
              <a:ext cx="54" cy="68"/>
            </a:xfrm>
            <a:custGeom>
              <a:rect b="b" l="l" r="r" t="t"/>
              <a:pathLst>
                <a:path extrusionOk="0" h="5" w="4">
                  <a:moveTo>
                    <a:pt x="4"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73" name="Google Shape;4473;p27"/>
            <p:cNvSpPr/>
            <p:nvPr/>
          </p:nvSpPr>
          <p:spPr>
            <a:xfrm>
              <a:off x="2448418" y="1751242"/>
              <a:ext cx="299" cy="14"/>
            </a:xfrm>
            <a:custGeom>
              <a:rect b="b" l="l" r="r" t="t"/>
              <a:pathLst>
                <a:path extrusionOk="0" h="1" w="22">
                  <a:moveTo>
                    <a:pt x="22"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74" name="Google Shape;4474;p27"/>
            <p:cNvSpPr/>
            <p:nvPr/>
          </p:nvSpPr>
          <p:spPr>
            <a:xfrm>
              <a:off x="2451419" y="1750712"/>
              <a:ext cx="149" cy="54"/>
            </a:xfrm>
            <a:custGeom>
              <a:rect b="b" l="l" r="r" t="t"/>
              <a:pathLst>
                <a:path extrusionOk="0" h="4" w="11">
                  <a:moveTo>
                    <a:pt x="11"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75" name="Google Shape;4475;p27"/>
            <p:cNvSpPr/>
            <p:nvPr/>
          </p:nvSpPr>
          <p:spPr>
            <a:xfrm>
              <a:off x="2451038" y="1750807"/>
              <a:ext cx="204" cy="54"/>
            </a:xfrm>
            <a:custGeom>
              <a:rect b="b" l="l" r="r" t="t"/>
              <a:pathLst>
                <a:path extrusionOk="0" h="4" w="15">
                  <a:moveTo>
                    <a:pt x="14"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76" name="Google Shape;4476;p27"/>
            <p:cNvSpPr/>
            <p:nvPr/>
          </p:nvSpPr>
          <p:spPr>
            <a:xfrm>
              <a:off x="2452179" y="1750332"/>
              <a:ext cx="109" cy="54"/>
            </a:xfrm>
            <a:custGeom>
              <a:rect b="b" l="l" r="r" t="t"/>
              <a:pathLst>
                <a:path extrusionOk="0" h="4" w="8">
                  <a:moveTo>
                    <a:pt x="7"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77" name="Google Shape;4477;p27"/>
            <p:cNvSpPr/>
            <p:nvPr/>
          </p:nvSpPr>
          <p:spPr>
            <a:xfrm>
              <a:off x="2447658" y="1751282"/>
              <a:ext cx="299" cy="14"/>
            </a:xfrm>
            <a:custGeom>
              <a:rect b="b" l="l" r="r" t="t"/>
              <a:pathLst>
                <a:path extrusionOk="0" h="1" w="22">
                  <a:moveTo>
                    <a:pt x="22"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78" name="Google Shape;4478;p27"/>
            <p:cNvSpPr/>
            <p:nvPr/>
          </p:nvSpPr>
          <p:spPr>
            <a:xfrm>
              <a:off x="2446857" y="1751337"/>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79" name="Google Shape;4479;p27"/>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80" name="Google Shape;4480;p27"/>
            <p:cNvSpPr/>
            <p:nvPr/>
          </p:nvSpPr>
          <p:spPr>
            <a:xfrm>
              <a:off x="2500610" y="1758886"/>
              <a:ext cx="14" cy="204"/>
            </a:xfrm>
            <a:custGeom>
              <a:rect b="b" l="l" r="r" t="t"/>
              <a:pathLst>
                <a:path extrusionOk="0" h="15" w="1">
                  <a:moveTo>
                    <a:pt x="1" y="1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81" name="Google Shape;4481;p27"/>
            <p:cNvSpPr/>
            <p:nvPr/>
          </p:nvSpPr>
          <p:spPr>
            <a:xfrm>
              <a:off x="2450658" y="1750902"/>
              <a:ext cx="204" cy="54"/>
            </a:xfrm>
            <a:custGeom>
              <a:rect b="b" l="l" r="r" t="t"/>
              <a:pathLst>
                <a:path extrusionOk="0" h="4" w="15">
                  <a:moveTo>
                    <a:pt x="14"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82" name="Google Shape;4482;p27"/>
            <p:cNvSpPr/>
            <p:nvPr/>
          </p:nvSpPr>
          <p:spPr>
            <a:xfrm>
              <a:off x="2451989" y="1750481"/>
              <a:ext cx="109" cy="54"/>
            </a:xfrm>
            <a:custGeom>
              <a:rect b="b" l="l" r="r" t="t"/>
              <a:pathLst>
                <a:path extrusionOk="0" h="4" w="8">
                  <a:moveTo>
                    <a:pt x="7"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83" name="Google Shape;4483;p27"/>
            <p:cNvSpPr/>
            <p:nvPr/>
          </p:nvSpPr>
          <p:spPr>
            <a:xfrm>
              <a:off x="2449654" y="1751092"/>
              <a:ext cx="258" cy="68"/>
            </a:xfrm>
            <a:custGeom>
              <a:rect b="b" l="l" r="r" t="t"/>
              <a:pathLst>
                <a:path extrusionOk="0" h="5" w="19">
                  <a:moveTo>
                    <a:pt x="18"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84" name="Google Shape;4484;p27"/>
            <p:cNvSpPr/>
            <p:nvPr/>
          </p:nvSpPr>
          <p:spPr>
            <a:xfrm>
              <a:off x="2500664" y="1759266"/>
              <a:ext cx="14" cy="258"/>
            </a:xfrm>
            <a:custGeom>
              <a:rect b="b" l="l" r="r" t="t"/>
              <a:pathLst>
                <a:path extrusionOk="0" h="19" w="1">
                  <a:moveTo>
                    <a:pt x="0" y="1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85" name="Google Shape;4485;p27"/>
            <p:cNvSpPr/>
            <p:nvPr/>
          </p:nvSpPr>
          <p:spPr>
            <a:xfrm>
              <a:off x="2500800" y="1760787"/>
              <a:ext cx="14" cy="299"/>
            </a:xfrm>
            <a:custGeom>
              <a:rect b="b" l="l" r="r" t="t"/>
              <a:pathLst>
                <a:path extrusionOk="0" h="22" w="1">
                  <a:moveTo>
                    <a:pt x="1" y="22"/>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86" name="Google Shape;4486;p27"/>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87" name="Google Shape;4487;p27"/>
            <p:cNvSpPr/>
            <p:nvPr/>
          </p:nvSpPr>
          <p:spPr>
            <a:xfrm>
              <a:off x="2500759" y="1760216"/>
              <a:ext cx="14" cy="353"/>
            </a:xfrm>
            <a:custGeom>
              <a:rect b="b" l="l" r="r" t="t"/>
              <a:pathLst>
                <a:path extrusionOk="0" h="26" w="1">
                  <a:moveTo>
                    <a:pt x="0" y="2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88" name="Google Shape;4488;p27"/>
            <p:cNvSpPr/>
            <p:nvPr/>
          </p:nvSpPr>
          <p:spPr>
            <a:xfrm>
              <a:off x="2451704" y="1750576"/>
              <a:ext cx="149" cy="95"/>
            </a:xfrm>
            <a:custGeom>
              <a:rect b="b" l="l" r="r" t="t"/>
              <a:pathLst>
                <a:path extrusionOk="0" h="7" w="11">
                  <a:moveTo>
                    <a:pt x="11"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89" name="Google Shape;4489;p27"/>
            <p:cNvSpPr/>
            <p:nvPr/>
          </p:nvSpPr>
          <p:spPr>
            <a:xfrm>
              <a:off x="2450183" y="1750997"/>
              <a:ext cx="204" cy="54"/>
            </a:xfrm>
            <a:custGeom>
              <a:rect b="b" l="l" r="r" t="t"/>
              <a:pathLst>
                <a:path extrusionOk="0" h="4" w="15">
                  <a:moveTo>
                    <a:pt x="14"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90" name="Google Shape;4490;p27"/>
            <p:cNvSpPr/>
            <p:nvPr/>
          </p:nvSpPr>
          <p:spPr>
            <a:xfrm>
              <a:off x="2452695" y="1749952"/>
              <a:ext cx="14" cy="54"/>
            </a:xfrm>
            <a:custGeom>
              <a:rect b="b" l="l" r="r" t="t"/>
              <a:pathLst>
                <a:path extrusionOk="0" h="4" w="1">
                  <a:moveTo>
                    <a:pt x="1"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91" name="Google Shape;4491;p27"/>
            <p:cNvSpPr/>
            <p:nvPr/>
          </p:nvSpPr>
          <p:spPr>
            <a:xfrm>
              <a:off x="2501044" y="1763312"/>
              <a:ext cx="54" cy="339"/>
            </a:xfrm>
            <a:custGeom>
              <a:rect b="b" l="l" r="r" t="t"/>
              <a:pathLst>
                <a:path extrusionOk="0" h="25" w="4">
                  <a:moveTo>
                    <a:pt x="4" y="25"/>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92" name="Google Shape;4492;p27"/>
            <p:cNvSpPr/>
            <p:nvPr/>
          </p:nvSpPr>
          <p:spPr>
            <a:xfrm>
              <a:off x="2501275" y="1764683"/>
              <a:ext cx="68" cy="299"/>
            </a:xfrm>
            <a:custGeom>
              <a:rect b="b" l="l" r="r" t="t"/>
              <a:pathLst>
                <a:path extrusionOk="0" h="22" w="5">
                  <a:moveTo>
                    <a:pt x="4" y="22"/>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93" name="Google Shape;4493;p27"/>
            <p:cNvSpPr/>
            <p:nvPr/>
          </p:nvSpPr>
          <p:spPr>
            <a:xfrm>
              <a:off x="2501180" y="1763977"/>
              <a:ext cx="68" cy="339"/>
            </a:xfrm>
            <a:custGeom>
              <a:rect b="b" l="l" r="r" t="t"/>
              <a:pathLst>
                <a:path extrusionOk="0" h="25" w="5">
                  <a:moveTo>
                    <a:pt x="4" y="25"/>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94" name="Google Shape;4494;p27"/>
            <p:cNvSpPr/>
            <p:nvPr/>
          </p:nvSpPr>
          <p:spPr>
            <a:xfrm>
              <a:off x="2452369" y="1750237"/>
              <a:ext cx="109" cy="54"/>
            </a:xfrm>
            <a:custGeom>
              <a:rect b="b" l="l" r="r" t="t"/>
              <a:pathLst>
                <a:path extrusionOk="0" h="4" w="8">
                  <a:moveTo>
                    <a:pt x="7"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95" name="Google Shape;4495;p27"/>
            <p:cNvSpPr/>
            <p:nvPr/>
          </p:nvSpPr>
          <p:spPr>
            <a:xfrm>
              <a:off x="2501425" y="1765403"/>
              <a:ext cx="54" cy="244"/>
            </a:xfrm>
            <a:custGeom>
              <a:rect b="b" l="l" r="r" t="t"/>
              <a:pathLst>
                <a:path extrusionOk="0" h="18" w="4">
                  <a:moveTo>
                    <a:pt x="4" y="18"/>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96" name="Google Shape;4496;p27"/>
            <p:cNvSpPr/>
            <p:nvPr/>
          </p:nvSpPr>
          <p:spPr>
            <a:xfrm>
              <a:off x="2500800" y="1761357"/>
              <a:ext cx="68" cy="353"/>
            </a:xfrm>
            <a:custGeom>
              <a:rect b="b" l="l" r="r" t="t"/>
              <a:pathLst>
                <a:path extrusionOk="0" h="26" w="5">
                  <a:moveTo>
                    <a:pt x="4" y="2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97" name="Google Shape;4497;p27"/>
            <p:cNvSpPr/>
            <p:nvPr/>
          </p:nvSpPr>
          <p:spPr>
            <a:xfrm>
              <a:off x="2500895" y="1761982"/>
              <a:ext cx="68" cy="339"/>
            </a:xfrm>
            <a:custGeom>
              <a:rect b="b" l="l" r="r" t="t"/>
              <a:pathLst>
                <a:path extrusionOk="0" h="25" w="5">
                  <a:moveTo>
                    <a:pt x="4" y="25"/>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98" name="Google Shape;4498;p27"/>
            <p:cNvSpPr/>
            <p:nvPr/>
          </p:nvSpPr>
          <p:spPr>
            <a:xfrm>
              <a:off x="2500949" y="1762647"/>
              <a:ext cx="54" cy="339"/>
            </a:xfrm>
            <a:custGeom>
              <a:rect b="b" l="l" r="r" t="t"/>
              <a:pathLst>
                <a:path extrusionOk="0" h="25" w="4">
                  <a:moveTo>
                    <a:pt x="4" y="25"/>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499" name="Google Shape;4499;p27"/>
            <p:cNvSpPr/>
            <p:nvPr/>
          </p:nvSpPr>
          <p:spPr>
            <a:xfrm>
              <a:off x="2501615" y="1766258"/>
              <a:ext cx="54" cy="204"/>
            </a:xfrm>
            <a:custGeom>
              <a:rect b="b" l="l" r="r" t="t"/>
              <a:pathLst>
                <a:path extrusionOk="0" h="15" w="4">
                  <a:moveTo>
                    <a:pt x="4"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00" name="Google Shape;4500;p27"/>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01" name="Google Shape;4501;p27"/>
            <p:cNvSpPr/>
            <p:nvPr/>
          </p:nvSpPr>
          <p:spPr>
            <a:xfrm>
              <a:off x="2571159" y="1710115"/>
              <a:ext cx="54" cy="163"/>
            </a:xfrm>
            <a:custGeom>
              <a:rect b="b" l="l" r="r" t="t"/>
              <a:pathLst>
                <a:path extrusionOk="0" h="12" w="4">
                  <a:moveTo>
                    <a:pt x="0" y="1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02" name="Google Shape;4502;p27"/>
            <p:cNvSpPr/>
            <p:nvPr/>
          </p:nvSpPr>
          <p:spPr>
            <a:xfrm>
              <a:off x="2571960" y="1708839"/>
              <a:ext cx="109" cy="109"/>
            </a:xfrm>
            <a:custGeom>
              <a:rect b="b" l="l" r="r" t="t"/>
              <a:pathLst>
                <a:path extrusionOk="0" h="8" w="8">
                  <a:moveTo>
                    <a:pt x="1" y="7"/>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03" name="Google Shape;4503;p27"/>
            <p:cNvSpPr/>
            <p:nvPr/>
          </p:nvSpPr>
          <p:spPr>
            <a:xfrm>
              <a:off x="2572340" y="1708500"/>
              <a:ext cx="68" cy="14"/>
            </a:xfrm>
            <a:custGeom>
              <a:rect b="b" l="l" r="r" t="t"/>
              <a:pathLst>
                <a:path extrusionOk="0" h="1" w="5">
                  <a:moveTo>
                    <a:pt x="1"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04" name="Google Shape;4504;p27"/>
            <p:cNvSpPr/>
            <p:nvPr/>
          </p:nvSpPr>
          <p:spPr>
            <a:xfrm>
              <a:off x="2572245" y="1708595"/>
              <a:ext cx="68" cy="68"/>
            </a:xfrm>
            <a:custGeom>
              <a:rect b="b" l="l" r="r" t="t"/>
              <a:pathLst>
                <a:path extrusionOk="0" h="5" w="5">
                  <a:moveTo>
                    <a:pt x="1" y="4"/>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05" name="Google Shape;4505;p27"/>
            <p:cNvSpPr/>
            <p:nvPr/>
          </p:nvSpPr>
          <p:spPr>
            <a:xfrm>
              <a:off x="2571539" y="1709505"/>
              <a:ext cx="54" cy="109"/>
            </a:xfrm>
            <a:custGeom>
              <a:rect b="b" l="l" r="r" t="t"/>
              <a:pathLst>
                <a:path extrusionOk="0" h="8" w="4">
                  <a:moveTo>
                    <a:pt x="0"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06" name="Google Shape;4506;p27"/>
            <p:cNvSpPr/>
            <p:nvPr/>
          </p:nvSpPr>
          <p:spPr>
            <a:xfrm>
              <a:off x="2571729" y="1709219"/>
              <a:ext cx="54" cy="109"/>
            </a:xfrm>
            <a:custGeom>
              <a:rect b="b" l="l" r="r" t="t"/>
              <a:pathLst>
                <a:path extrusionOk="0" h="8" w="4">
                  <a:moveTo>
                    <a:pt x="0"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07" name="Google Shape;4507;p27"/>
            <p:cNvSpPr/>
            <p:nvPr/>
          </p:nvSpPr>
          <p:spPr>
            <a:xfrm>
              <a:off x="2571349" y="1709790"/>
              <a:ext cx="54" cy="109"/>
            </a:xfrm>
            <a:custGeom>
              <a:rect b="b" l="l" r="r" t="t"/>
              <a:pathLst>
                <a:path extrusionOk="0" h="8" w="4">
                  <a:moveTo>
                    <a:pt x="0"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08" name="Google Shape;4508;p27"/>
            <p:cNvSpPr/>
            <p:nvPr/>
          </p:nvSpPr>
          <p:spPr>
            <a:xfrm>
              <a:off x="2572109" y="1708690"/>
              <a:ext cx="54" cy="68"/>
            </a:xfrm>
            <a:custGeom>
              <a:rect b="b" l="l" r="r" t="t"/>
              <a:pathLst>
                <a:path extrusionOk="0" h="5" w="4">
                  <a:moveTo>
                    <a:pt x="0" y="4"/>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09" name="Google Shape;4509;p27"/>
            <p:cNvSpPr/>
            <p:nvPr/>
          </p:nvSpPr>
          <p:spPr>
            <a:xfrm>
              <a:off x="2570968" y="1710550"/>
              <a:ext cx="54" cy="109"/>
            </a:xfrm>
            <a:custGeom>
              <a:rect b="b" l="l" r="r" t="t"/>
              <a:pathLst>
                <a:path extrusionOk="0" h="8" w="4">
                  <a:moveTo>
                    <a:pt x="0"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10" name="Google Shape;4510;p27"/>
            <p:cNvSpPr/>
            <p:nvPr/>
          </p:nvSpPr>
          <p:spPr>
            <a:xfrm>
              <a:off x="2641218" y="1706178"/>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11" name="Google Shape;4511;p27"/>
            <p:cNvSpPr/>
            <p:nvPr/>
          </p:nvSpPr>
          <p:spPr>
            <a:xfrm>
              <a:off x="2572584" y="1708364"/>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12" name="Google Shape;4512;p27"/>
            <p:cNvSpPr/>
            <p:nvPr/>
          </p:nvSpPr>
          <p:spPr>
            <a:xfrm>
              <a:off x="2641829" y="1706178"/>
              <a:ext cx="204" cy="14"/>
            </a:xfrm>
            <a:custGeom>
              <a:rect b="b" l="l" r="r" t="t"/>
              <a:pathLst>
                <a:path extrusionOk="0" h="1" w="15">
                  <a:moveTo>
                    <a:pt x="1" y="0"/>
                  </a:moveTo>
                  <a:lnTo>
                    <a:pt x="1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13" name="Google Shape;4513;p27"/>
            <p:cNvSpPr/>
            <p:nvPr/>
          </p:nvSpPr>
          <p:spPr>
            <a:xfrm>
              <a:off x="2571824" y="1709029"/>
              <a:ext cx="109" cy="109"/>
            </a:xfrm>
            <a:custGeom>
              <a:rect b="b" l="l" r="r" t="t"/>
              <a:pathLst>
                <a:path extrusionOk="0" h="8" w="8">
                  <a:moveTo>
                    <a:pt x="0" y="7"/>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14" name="Google Shape;4514;p27"/>
            <p:cNvSpPr/>
            <p:nvPr/>
          </p:nvSpPr>
          <p:spPr>
            <a:xfrm>
              <a:off x="2642305" y="1706219"/>
              <a:ext cx="258" cy="68"/>
            </a:xfrm>
            <a:custGeom>
              <a:rect b="b" l="l" r="r" t="t"/>
              <a:pathLst>
                <a:path extrusionOk="0" h="5" w="19">
                  <a:moveTo>
                    <a:pt x="1" y="1"/>
                  </a:moveTo>
                  <a:lnTo>
                    <a:pt x="1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15" name="Google Shape;4515;p27"/>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16" name="Google Shape;4516;p27"/>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17" name="Google Shape;4517;p27"/>
            <p:cNvSpPr/>
            <p:nvPr/>
          </p:nvSpPr>
          <p:spPr>
            <a:xfrm>
              <a:off x="2572489" y="1708459"/>
              <a:ext cx="54" cy="14"/>
            </a:xfrm>
            <a:custGeom>
              <a:rect b="b" l="l" r="r" t="t"/>
              <a:pathLst>
                <a:path extrusionOk="0" h="1" w="4">
                  <a:moveTo>
                    <a:pt x="0"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18" name="Google Shape;4518;p27"/>
            <p:cNvSpPr/>
            <p:nvPr/>
          </p:nvSpPr>
          <p:spPr>
            <a:xfrm>
              <a:off x="2506177" y="1694053"/>
              <a:ext cx="244" cy="299"/>
            </a:xfrm>
            <a:custGeom>
              <a:rect b="b" l="l" r="r" t="t"/>
              <a:pathLst>
                <a:path extrusionOk="0" h="22" w="18">
                  <a:moveTo>
                    <a:pt x="0" y="1"/>
                  </a:moveTo>
                  <a:lnTo>
                    <a:pt x="18"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19" name="Google Shape;4519;p27"/>
            <p:cNvSpPr/>
            <p:nvPr/>
          </p:nvSpPr>
          <p:spPr>
            <a:xfrm>
              <a:off x="2504602" y="1692152"/>
              <a:ext cx="299" cy="339"/>
            </a:xfrm>
            <a:custGeom>
              <a:rect b="b" l="l" r="r" t="t"/>
              <a:pathLst>
                <a:path extrusionOk="0" h="25" w="22">
                  <a:moveTo>
                    <a:pt x="1" y="0"/>
                  </a:moveTo>
                  <a:lnTo>
                    <a:pt x="22"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20" name="Google Shape;4520;p27"/>
            <p:cNvSpPr/>
            <p:nvPr/>
          </p:nvSpPr>
          <p:spPr>
            <a:xfrm>
              <a:off x="2505172" y="1692818"/>
              <a:ext cx="299" cy="339"/>
            </a:xfrm>
            <a:custGeom>
              <a:rect b="b" l="l" r="r" t="t"/>
              <a:pathLst>
                <a:path extrusionOk="0" h="25" w="22">
                  <a:moveTo>
                    <a:pt x="1" y="0"/>
                  </a:moveTo>
                  <a:lnTo>
                    <a:pt x="22"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21" name="Google Shape;4521;p27"/>
            <p:cNvSpPr/>
            <p:nvPr/>
          </p:nvSpPr>
          <p:spPr>
            <a:xfrm>
              <a:off x="2503325" y="1690768"/>
              <a:ext cx="339" cy="353"/>
            </a:xfrm>
            <a:custGeom>
              <a:rect b="b" l="l" r="r" t="t"/>
              <a:pathLst>
                <a:path extrusionOk="0" h="26" w="25">
                  <a:moveTo>
                    <a:pt x="0" y="1"/>
                  </a:moveTo>
                  <a:lnTo>
                    <a:pt x="25"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22" name="Google Shape;4522;p27"/>
            <p:cNvSpPr/>
            <p:nvPr/>
          </p:nvSpPr>
          <p:spPr>
            <a:xfrm>
              <a:off x="2568497" y="1712166"/>
              <a:ext cx="244" cy="54"/>
            </a:xfrm>
            <a:custGeom>
              <a:rect b="b" l="l" r="r" t="t"/>
              <a:pathLst>
                <a:path extrusionOk="0" h="4" w="18">
                  <a:moveTo>
                    <a:pt x="0" y="4"/>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23" name="Google Shape;4523;p27"/>
            <p:cNvSpPr/>
            <p:nvPr/>
          </p:nvSpPr>
          <p:spPr>
            <a:xfrm>
              <a:off x="2567778" y="1712356"/>
              <a:ext cx="109" cy="14"/>
            </a:xfrm>
            <a:custGeom>
              <a:rect b="b" l="l" r="r" t="t"/>
              <a:pathLst>
                <a:path extrusionOk="0" h="1" w="8">
                  <a:moveTo>
                    <a:pt x="1" y="0"/>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24" name="Google Shape;4524;p27"/>
            <p:cNvSpPr/>
            <p:nvPr/>
          </p:nvSpPr>
          <p:spPr>
            <a:xfrm>
              <a:off x="2461873" y="1676280"/>
              <a:ext cx="19022" cy="5051"/>
            </a:xfrm>
            <a:custGeom>
              <a:rect b="b" l="l" r="r" t="t"/>
              <a:pathLst>
                <a:path extrusionOk="0" h="372" w="1401">
                  <a:moveTo>
                    <a:pt x="1401" y="0"/>
                  </a:moveTo>
                  <a:lnTo>
                    <a:pt x="1" y="37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25" name="Google Shape;4525;p27"/>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26" name="Google Shape;4526;p27"/>
            <p:cNvSpPr/>
            <p:nvPr/>
          </p:nvSpPr>
          <p:spPr>
            <a:xfrm>
              <a:off x="2515260" y="1694529"/>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27" name="Google Shape;4527;p27"/>
            <p:cNvSpPr/>
            <p:nvPr/>
          </p:nvSpPr>
          <p:spPr>
            <a:xfrm>
              <a:off x="2514690" y="1694624"/>
              <a:ext cx="149" cy="14"/>
            </a:xfrm>
            <a:custGeom>
              <a:rect b="b" l="l" r="r" t="t"/>
              <a:pathLst>
                <a:path extrusionOk="0" h="1" w="11">
                  <a:moveTo>
                    <a:pt x="0"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28" name="Google Shape;4528;p27"/>
            <p:cNvSpPr/>
            <p:nvPr/>
          </p:nvSpPr>
          <p:spPr>
            <a:xfrm>
              <a:off x="2514119" y="1694678"/>
              <a:ext cx="149" cy="0"/>
            </a:xfrm>
            <a:custGeom>
              <a:rect b="b" l="l" r="r" t="t"/>
              <a:pathLst>
                <a:path extrusionOk="0" h="0" w="11">
                  <a:moveTo>
                    <a:pt x="0"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29" name="Google Shape;4529;p27"/>
            <p:cNvSpPr/>
            <p:nvPr/>
          </p:nvSpPr>
          <p:spPr>
            <a:xfrm>
              <a:off x="2499374" y="1686830"/>
              <a:ext cx="299" cy="299"/>
            </a:xfrm>
            <a:custGeom>
              <a:rect b="b" l="l" r="r" t="t"/>
              <a:pathLst>
                <a:path extrusionOk="0" h="22" w="22">
                  <a:moveTo>
                    <a:pt x="1" y="0"/>
                  </a:moveTo>
                  <a:lnTo>
                    <a:pt x="22"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30" name="Google Shape;4530;p27"/>
            <p:cNvSpPr/>
            <p:nvPr/>
          </p:nvSpPr>
          <p:spPr>
            <a:xfrm>
              <a:off x="2505742" y="1693483"/>
              <a:ext cx="258" cy="299"/>
            </a:xfrm>
            <a:custGeom>
              <a:rect b="b" l="l" r="r" t="t"/>
              <a:pathLst>
                <a:path extrusionOk="0" h="22" w="19">
                  <a:moveTo>
                    <a:pt x="1" y="0"/>
                  </a:moveTo>
                  <a:lnTo>
                    <a:pt x="18"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31" name="Google Shape;4531;p27"/>
            <p:cNvSpPr/>
            <p:nvPr/>
          </p:nvSpPr>
          <p:spPr>
            <a:xfrm>
              <a:off x="2498804" y="1686301"/>
              <a:ext cx="258" cy="258"/>
            </a:xfrm>
            <a:custGeom>
              <a:rect b="b" l="l" r="r" t="t"/>
              <a:pathLst>
                <a:path extrusionOk="0" h="19" w="19">
                  <a:moveTo>
                    <a:pt x="1" y="1"/>
                  </a:moveTo>
                  <a:lnTo>
                    <a:pt x="18"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32" name="Google Shape;4532;p27"/>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33" name="Google Shape;4533;p27"/>
            <p:cNvSpPr/>
            <p:nvPr/>
          </p:nvSpPr>
          <p:spPr>
            <a:xfrm>
              <a:off x="2501329" y="1688677"/>
              <a:ext cx="339" cy="353"/>
            </a:xfrm>
            <a:custGeom>
              <a:rect b="b" l="l" r="r" t="t"/>
              <a:pathLst>
                <a:path extrusionOk="0" h="26" w="25">
                  <a:moveTo>
                    <a:pt x="0" y="1"/>
                  </a:moveTo>
                  <a:lnTo>
                    <a:pt x="25"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34" name="Google Shape;4534;p27"/>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35" name="Google Shape;4535;p27"/>
            <p:cNvSpPr/>
            <p:nvPr/>
          </p:nvSpPr>
          <p:spPr>
            <a:xfrm>
              <a:off x="2501995" y="1689342"/>
              <a:ext cx="339" cy="353"/>
            </a:xfrm>
            <a:custGeom>
              <a:rect b="b" l="l" r="r" t="t"/>
              <a:pathLst>
                <a:path extrusionOk="0" h="26" w="25">
                  <a:moveTo>
                    <a:pt x="0" y="1"/>
                  </a:moveTo>
                  <a:lnTo>
                    <a:pt x="25"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36" name="Google Shape;4536;p27"/>
            <p:cNvSpPr/>
            <p:nvPr/>
          </p:nvSpPr>
          <p:spPr>
            <a:xfrm>
              <a:off x="2500664" y="1688011"/>
              <a:ext cx="299" cy="299"/>
            </a:xfrm>
            <a:custGeom>
              <a:rect b="b" l="l" r="r" t="t"/>
              <a:pathLst>
                <a:path extrusionOk="0" h="22" w="22">
                  <a:moveTo>
                    <a:pt x="0" y="1"/>
                  </a:moveTo>
                  <a:lnTo>
                    <a:pt x="21"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37" name="Google Shape;4537;p27"/>
            <p:cNvSpPr/>
            <p:nvPr/>
          </p:nvSpPr>
          <p:spPr>
            <a:xfrm>
              <a:off x="2506937" y="1695153"/>
              <a:ext cx="149" cy="204"/>
            </a:xfrm>
            <a:custGeom>
              <a:rect b="b" l="l" r="r" t="t"/>
              <a:pathLst>
                <a:path extrusionOk="0" h="15" w="11">
                  <a:moveTo>
                    <a:pt x="0" y="0"/>
                  </a:moveTo>
                  <a:lnTo>
                    <a:pt x="1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38" name="Google Shape;4538;p27"/>
            <p:cNvSpPr/>
            <p:nvPr/>
          </p:nvSpPr>
          <p:spPr>
            <a:xfrm>
              <a:off x="2503991" y="1691487"/>
              <a:ext cx="299" cy="339"/>
            </a:xfrm>
            <a:custGeom>
              <a:rect b="b" l="l" r="r" t="t"/>
              <a:pathLst>
                <a:path extrusionOk="0" h="25" w="22">
                  <a:moveTo>
                    <a:pt x="0" y="0"/>
                  </a:moveTo>
                  <a:lnTo>
                    <a:pt x="21"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39" name="Google Shape;4539;p27"/>
            <p:cNvSpPr/>
            <p:nvPr/>
          </p:nvSpPr>
          <p:spPr>
            <a:xfrm>
              <a:off x="2506598" y="1694624"/>
              <a:ext cx="204" cy="258"/>
            </a:xfrm>
            <a:custGeom>
              <a:rect b="b" l="l" r="r" t="t"/>
              <a:pathLst>
                <a:path extrusionOk="0" h="19" w="15">
                  <a:moveTo>
                    <a:pt x="1" y="1"/>
                  </a:moveTo>
                  <a:lnTo>
                    <a:pt x="15"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40" name="Google Shape;4540;p27"/>
            <p:cNvSpPr/>
            <p:nvPr/>
          </p:nvSpPr>
          <p:spPr>
            <a:xfrm>
              <a:off x="2515640" y="1694529"/>
              <a:ext cx="299" cy="14"/>
            </a:xfrm>
            <a:custGeom>
              <a:rect b="b" l="l" r="r" t="t"/>
              <a:pathLst>
                <a:path extrusionOk="0" h="1" w="22">
                  <a:moveTo>
                    <a:pt x="0" y="1"/>
                  </a:moveTo>
                  <a:lnTo>
                    <a:pt x="2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41" name="Google Shape;4541;p27"/>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42" name="Google Shape;4542;p27"/>
            <p:cNvSpPr/>
            <p:nvPr/>
          </p:nvSpPr>
          <p:spPr>
            <a:xfrm>
              <a:off x="2512640" y="1694909"/>
              <a:ext cx="258" cy="68"/>
            </a:xfrm>
            <a:custGeom>
              <a:rect b="b" l="l" r="r" t="t"/>
              <a:pathLst>
                <a:path extrusionOk="0" h="5" w="19">
                  <a:moveTo>
                    <a:pt x="1" y="4"/>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43" name="Google Shape;4543;p27"/>
            <p:cNvSpPr/>
            <p:nvPr/>
          </p:nvSpPr>
          <p:spPr>
            <a:xfrm>
              <a:off x="2499999" y="1687400"/>
              <a:ext cx="299" cy="299"/>
            </a:xfrm>
            <a:custGeom>
              <a:rect b="b" l="l" r="r" t="t"/>
              <a:pathLst>
                <a:path extrusionOk="0" h="22" w="22">
                  <a:moveTo>
                    <a:pt x="0" y="0"/>
                  </a:moveTo>
                  <a:lnTo>
                    <a:pt x="21"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44" name="Google Shape;4544;p27"/>
            <p:cNvSpPr/>
            <p:nvPr/>
          </p:nvSpPr>
          <p:spPr>
            <a:xfrm>
              <a:off x="2513400" y="1694773"/>
              <a:ext cx="163" cy="54"/>
            </a:xfrm>
            <a:custGeom>
              <a:rect b="b" l="l" r="r" t="t"/>
              <a:pathLst>
                <a:path extrusionOk="0" h="4" w="12">
                  <a:moveTo>
                    <a:pt x="1" y="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45" name="Google Shape;4545;p27"/>
            <p:cNvSpPr/>
            <p:nvPr/>
          </p:nvSpPr>
          <p:spPr>
            <a:xfrm>
              <a:off x="2566963" y="1712546"/>
              <a:ext cx="163" cy="54"/>
            </a:xfrm>
            <a:custGeom>
              <a:rect b="b" l="l" r="r" t="t"/>
              <a:pathLst>
                <a:path extrusionOk="0" h="4" w="12">
                  <a:moveTo>
                    <a:pt x="1" y="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46" name="Google Shape;4546;p27"/>
            <p:cNvSpPr/>
            <p:nvPr/>
          </p:nvSpPr>
          <p:spPr>
            <a:xfrm>
              <a:off x="2502660" y="1690062"/>
              <a:ext cx="339" cy="339"/>
            </a:xfrm>
            <a:custGeom>
              <a:rect b="b" l="l" r="r" t="t"/>
              <a:pathLst>
                <a:path extrusionOk="0" h="25" w="25">
                  <a:moveTo>
                    <a:pt x="0" y="0"/>
                  </a:moveTo>
                  <a:lnTo>
                    <a:pt x="25"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47" name="Google Shape;4547;p27"/>
            <p:cNvSpPr/>
            <p:nvPr/>
          </p:nvSpPr>
          <p:spPr>
            <a:xfrm>
              <a:off x="2690844" y="1643097"/>
              <a:ext cx="339" cy="489"/>
            </a:xfrm>
            <a:custGeom>
              <a:rect b="b" l="l" r="r" t="t"/>
              <a:pathLst>
                <a:path extrusionOk="0" h="36" w="25">
                  <a:moveTo>
                    <a:pt x="25" y="1"/>
                  </a:moveTo>
                  <a:lnTo>
                    <a:pt x="0" y="36"/>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48" name="Google Shape;4548;p27"/>
            <p:cNvSpPr/>
            <p:nvPr/>
          </p:nvSpPr>
          <p:spPr>
            <a:xfrm>
              <a:off x="2691319" y="1642622"/>
              <a:ext cx="244" cy="353"/>
            </a:xfrm>
            <a:custGeom>
              <a:rect b="b" l="l" r="r" t="t"/>
              <a:pathLst>
                <a:path extrusionOk="0" h="26" w="18">
                  <a:moveTo>
                    <a:pt x="18" y="1"/>
                  </a:moveTo>
                  <a:lnTo>
                    <a:pt x="0"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49" name="Google Shape;4549;p27"/>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50" name="Google Shape;4550;p27"/>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51" name="Google Shape;4551;p27"/>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52" name="Google Shape;4552;p27"/>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53" name="Google Shape;4553;p27"/>
            <p:cNvSpPr/>
            <p:nvPr/>
          </p:nvSpPr>
          <p:spPr>
            <a:xfrm>
              <a:off x="2438968" y="1708269"/>
              <a:ext cx="54" cy="109"/>
            </a:xfrm>
            <a:custGeom>
              <a:rect b="b" l="l" r="r" t="t"/>
              <a:pathLst>
                <a:path extrusionOk="0" h="8" w="4">
                  <a:moveTo>
                    <a:pt x="0"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54" name="Google Shape;4554;p27"/>
            <p:cNvSpPr/>
            <p:nvPr/>
          </p:nvSpPr>
          <p:spPr>
            <a:xfrm>
              <a:off x="2438873" y="1708554"/>
              <a:ext cx="14" cy="109"/>
            </a:xfrm>
            <a:custGeom>
              <a:rect b="b" l="l" r="r" t="t"/>
              <a:pathLst>
                <a:path extrusionOk="0" h="8" w="1">
                  <a:moveTo>
                    <a:pt x="0"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55" name="Google Shape;4555;p27"/>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56" name="Google Shape;4556;p27"/>
            <p:cNvSpPr/>
            <p:nvPr/>
          </p:nvSpPr>
          <p:spPr>
            <a:xfrm>
              <a:off x="2438683" y="1709545"/>
              <a:ext cx="14" cy="163"/>
            </a:xfrm>
            <a:custGeom>
              <a:rect b="b" l="l" r="r" t="t"/>
              <a:pathLst>
                <a:path extrusionOk="0" h="12" w="1">
                  <a:moveTo>
                    <a:pt x="0"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57" name="Google Shape;4557;p27"/>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58" name="Google Shape;4558;p27"/>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59" name="Google Shape;4559;p27"/>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60" name="Google Shape;4560;p27"/>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61" name="Google Shape;4561;p27"/>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62" name="Google Shape;4562;p27"/>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63" name="Google Shape;4563;p27"/>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64" name="Google Shape;4564;p27"/>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65" name="Google Shape;4565;p27"/>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66" name="Google Shape;4566;p27"/>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67" name="Google Shape;4567;p27"/>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68" name="Google Shape;4568;p27"/>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69" name="Google Shape;4569;p27"/>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70" name="Google Shape;4570;p27"/>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71" name="Google Shape;4571;p27"/>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72" name="Google Shape;4572;p27"/>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73" name="Google Shape;4573;p27"/>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74" name="Google Shape;4574;p27"/>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75" name="Google Shape;4575;p27"/>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76" name="Google Shape;4576;p27"/>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77" name="Google Shape;4577;p27"/>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78" name="Google Shape;4578;p27"/>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79" name="Google Shape;4579;p27"/>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80" name="Google Shape;4580;p27"/>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81" name="Google Shape;4581;p27"/>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82" name="Google Shape;4582;p27"/>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83" name="Google Shape;4583;p27"/>
            <p:cNvSpPr/>
            <p:nvPr/>
          </p:nvSpPr>
          <p:spPr>
            <a:xfrm>
              <a:off x="2698353" y="1642147"/>
              <a:ext cx="54" cy="109"/>
            </a:xfrm>
            <a:custGeom>
              <a:rect b="b" l="l" r="r" t="t"/>
              <a:pathLst>
                <a:path extrusionOk="0" h="8" w="4">
                  <a:moveTo>
                    <a:pt x="0" y="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84" name="Google Shape;4584;p27"/>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85" name="Google Shape;4585;p27"/>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86" name="Google Shape;4586;p27"/>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87" name="Google Shape;4587;p27"/>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88" name="Google Shape;4588;p27"/>
            <p:cNvSpPr/>
            <p:nvPr/>
          </p:nvSpPr>
          <p:spPr>
            <a:xfrm>
              <a:off x="2901553" y="1635249"/>
              <a:ext cx="204" cy="14"/>
            </a:xfrm>
            <a:custGeom>
              <a:rect b="b" l="l" r="r" t="t"/>
              <a:pathLst>
                <a:path extrusionOk="0" h="1" w="15">
                  <a:moveTo>
                    <a:pt x="0" y="1"/>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89" name="Google Shape;4589;p27"/>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90" name="Google Shape;4590;p27"/>
            <p:cNvSpPr/>
            <p:nvPr/>
          </p:nvSpPr>
          <p:spPr>
            <a:xfrm>
              <a:off x="2902355" y="1635154"/>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91" name="Google Shape;4591;p27"/>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92" name="Google Shape;4592;p27"/>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93" name="Google Shape;4593;p27"/>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94" name="Google Shape;4594;p27"/>
            <p:cNvSpPr/>
            <p:nvPr/>
          </p:nvSpPr>
          <p:spPr>
            <a:xfrm>
              <a:off x="2699059" y="1641440"/>
              <a:ext cx="109" cy="54"/>
            </a:xfrm>
            <a:custGeom>
              <a:rect b="b" l="l" r="r" t="t"/>
              <a:pathLst>
                <a:path extrusionOk="0" h="4" w="8">
                  <a:moveTo>
                    <a:pt x="1" y="4"/>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95" name="Google Shape;4595;p27"/>
            <p:cNvSpPr/>
            <p:nvPr/>
          </p:nvSpPr>
          <p:spPr>
            <a:xfrm>
              <a:off x="2698869" y="1641576"/>
              <a:ext cx="68" cy="109"/>
            </a:xfrm>
            <a:custGeom>
              <a:rect b="b" l="l" r="r" t="t"/>
              <a:pathLst>
                <a:path extrusionOk="0" h="8" w="5">
                  <a:moveTo>
                    <a:pt x="1" y="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96" name="Google Shape;4596;p27"/>
            <p:cNvSpPr/>
            <p:nvPr/>
          </p:nvSpPr>
          <p:spPr>
            <a:xfrm>
              <a:off x="2698678" y="1641726"/>
              <a:ext cx="68" cy="109"/>
            </a:xfrm>
            <a:custGeom>
              <a:rect b="b" l="l" r="r" t="t"/>
              <a:pathLst>
                <a:path extrusionOk="0" h="8" w="5">
                  <a:moveTo>
                    <a:pt x="1"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97" name="Google Shape;4597;p27"/>
            <p:cNvSpPr/>
            <p:nvPr/>
          </p:nvSpPr>
          <p:spPr>
            <a:xfrm>
              <a:off x="2698543" y="1641916"/>
              <a:ext cx="54" cy="54"/>
            </a:xfrm>
            <a:custGeom>
              <a:rect b="b" l="l" r="r" t="t"/>
              <a:pathLst>
                <a:path extrusionOk="0" h="4" w="4">
                  <a:moveTo>
                    <a:pt x="0" y="4"/>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98" name="Google Shape;4598;p27"/>
            <p:cNvSpPr/>
            <p:nvPr/>
          </p:nvSpPr>
          <p:spPr>
            <a:xfrm>
              <a:off x="2700348" y="1640870"/>
              <a:ext cx="54" cy="14"/>
            </a:xfrm>
            <a:custGeom>
              <a:rect b="b" l="l" r="r" t="t"/>
              <a:pathLst>
                <a:path extrusionOk="0" h="1" w="4">
                  <a:moveTo>
                    <a:pt x="0"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599" name="Google Shape;4599;p27"/>
            <p:cNvSpPr/>
            <p:nvPr/>
          </p:nvSpPr>
          <p:spPr>
            <a:xfrm>
              <a:off x="2699629" y="1641155"/>
              <a:ext cx="68" cy="14"/>
            </a:xfrm>
            <a:custGeom>
              <a:rect b="b" l="l" r="r" t="t"/>
              <a:pathLst>
                <a:path extrusionOk="0" h="1" w="5">
                  <a:moveTo>
                    <a:pt x="1"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00" name="Google Shape;4600;p27"/>
            <p:cNvSpPr/>
            <p:nvPr/>
          </p:nvSpPr>
          <p:spPr>
            <a:xfrm>
              <a:off x="2698448" y="1642051"/>
              <a:ext cx="54" cy="68"/>
            </a:xfrm>
            <a:custGeom>
              <a:rect b="b" l="l" r="r" t="t"/>
              <a:pathLst>
                <a:path extrusionOk="0" h="5" w="4">
                  <a:moveTo>
                    <a:pt x="0" y="4"/>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01" name="Google Shape;4601;p27"/>
            <p:cNvSpPr/>
            <p:nvPr/>
          </p:nvSpPr>
          <p:spPr>
            <a:xfrm>
              <a:off x="2699968" y="1641006"/>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02" name="Google Shape;4602;p27"/>
            <p:cNvSpPr/>
            <p:nvPr/>
          </p:nvSpPr>
          <p:spPr>
            <a:xfrm>
              <a:off x="2699303" y="1641291"/>
              <a:ext cx="109" cy="68"/>
            </a:xfrm>
            <a:custGeom>
              <a:rect b="b" l="l" r="r" t="t"/>
              <a:pathLst>
                <a:path extrusionOk="0" h="5" w="8">
                  <a:moveTo>
                    <a:pt x="0" y="4"/>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03" name="Google Shape;4603;p27"/>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04" name="Google Shape;4604;p27"/>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05" name="Google Shape;4605;p27"/>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06" name="Google Shape;4606;p27"/>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07" name="Google Shape;4607;p27"/>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08" name="Google Shape;4608;p27"/>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09" name="Google Shape;4609;p27"/>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10" name="Google Shape;4610;p27"/>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11" name="Google Shape;4611;p27"/>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12" name="Google Shape;4612;p27"/>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13" name="Google Shape;4613;p27"/>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14" name="Google Shape;4614;p27"/>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15" name="Google Shape;4615;p27"/>
            <p:cNvSpPr/>
            <p:nvPr/>
          </p:nvSpPr>
          <p:spPr>
            <a:xfrm>
              <a:off x="2342147" y="1694393"/>
              <a:ext cx="190" cy="54"/>
            </a:xfrm>
            <a:custGeom>
              <a:rect b="b" l="l" r="r" t="t"/>
              <a:pathLst>
                <a:path extrusionOk="0" h="4" w="14">
                  <a:moveTo>
                    <a:pt x="0" y="4"/>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16" name="Google Shape;4616;p27"/>
            <p:cNvSpPr/>
            <p:nvPr/>
          </p:nvSpPr>
          <p:spPr>
            <a:xfrm>
              <a:off x="2342527" y="1694243"/>
              <a:ext cx="109" cy="54"/>
            </a:xfrm>
            <a:custGeom>
              <a:rect b="b" l="l" r="r" t="t"/>
              <a:pathLst>
                <a:path extrusionOk="0" h="4" w="8">
                  <a:moveTo>
                    <a:pt x="0" y="4"/>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17" name="Google Shape;4617;p27"/>
            <p:cNvSpPr/>
            <p:nvPr/>
          </p:nvSpPr>
          <p:spPr>
            <a:xfrm>
              <a:off x="2342812" y="1694148"/>
              <a:ext cx="109" cy="54"/>
            </a:xfrm>
            <a:custGeom>
              <a:rect b="b" l="l" r="r" t="t"/>
              <a:pathLst>
                <a:path extrusionOk="0" h="4" w="8">
                  <a:moveTo>
                    <a:pt x="0" y="4"/>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18" name="Google Shape;4618;p27"/>
            <p:cNvSpPr/>
            <p:nvPr/>
          </p:nvSpPr>
          <p:spPr>
            <a:xfrm>
              <a:off x="2341767" y="1694529"/>
              <a:ext cx="190" cy="109"/>
            </a:xfrm>
            <a:custGeom>
              <a:rect b="b" l="l" r="r" t="t"/>
              <a:pathLst>
                <a:path extrusionOk="0" h="8" w="14">
                  <a:moveTo>
                    <a:pt x="0" y="8"/>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19" name="Google Shape;4619;p27"/>
            <p:cNvSpPr/>
            <p:nvPr/>
          </p:nvSpPr>
          <p:spPr>
            <a:xfrm>
              <a:off x="2341278" y="1694773"/>
              <a:ext cx="258" cy="109"/>
            </a:xfrm>
            <a:custGeom>
              <a:rect b="b" l="l" r="r" t="t"/>
              <a:pathLst>
                <a:path extrusionOk="0" h="8" w="19">
                  <a:moveTo>
                    <a:pt x="1" y="7"/>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20" name="Google Shape;4620;p27"/>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21" name="Google Shape;4621;p27"/>
            <p:cNvSpPr/>
            <p:nvPr/>
          </p:nvSpPr>
          <p:spPr>
            <a:xfrm>
              <a:off x="2343043" y="1694148"/>
              <a:ext cx="68" cy="14"/>
            </a:xfrm>
            <a:custGeom>
              <a:rect b="b" l="l" r="r" t="t"/>
              <a:pathLst>
                <a:path extrusionOk="0" h="1" w="5">
                  <a:moveTo>
                    <a:pt x="1"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22" name="Google Shape;4622;p27"/>
            <p:cNvSpPr/>
            <p:nvPr/>
          </p:nvSpPr>
          <p:spPr>
            <a:xfrm>
              <a:off x="2385676" y="1707223"/>
              <a:ext cx="14" cy="54"/>
            </a:xfrm>
            <a:custGeom>
              <a:rect b="b" l="l" r="r" t="t"/>
              <a:pathLst>
                <a:path extrusionOk="0" h="4" w="1">
                  <a:moveTo>
                    <a:pt x="1"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23" name="Google Shape;4623;p27"/>
            <p:cNvSpPr/>
            <p:nvPr/>
          </p:nvSpPr>
          <p:spPr>
            <a:xfrm>
              <a:off x="2340708" y="1695058"/>
              <a:ext cx="299" cy="149"/>
            </a:xfrm>
            <a:custGeom>
              <a:rect b="b" l="l" r="r" t="t"/>
              <a:pathLst>
                <a:path extrusionOk="0" h="11" w="22">
                  <a:moveTo>
                    <a:pt x="1" y="11"/>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24" name="Google Shape;4624;p27"/>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25" name="Google Shape;4625;p27"/>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26" name="Google Shape;4626;p27"/>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27" name="Google Shape;4627;p27"/>
            <p:cNvSpPr/>
            <p:nvPr/>
          </p:nvSpPr>
          <p:spPr>
            <a:xfrm>
              <a:off x="2385771" y="1707509"/>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28" name="Google Shape;4628;p27"/>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29" name="Google Shape;4629;p27"/>
            <p:cNvSpPr/>
            <p:nvPr/>
          </p:nvSpPr>
          <p:spPr>
            <a:xfrm>
              <a:off x="2210472" y="1589344"/>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30" name="Google Shape;4630;p27"/>
            <p:cNvSpPr/>
            <p:nvPr/>
          </p:nvSpPr>
          <p:spPr>
            <a:xfrm>
              <a:off x="2211138" y="1589344"/>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31" name="Google Shape;4631;p27"/>
            <p:cNvSpPr/>
            <p:nvPr/>
          </p:nvSpPr>
          <p:spPr>
            <a:xfrm>
              <a:off x="2198728" y="1588678"/>
              <a:ext cx="353" cy="54"/>
            </a:xfrm>
            <a:custGeom>
              <a:rect b="b" l="l" r="r" t="t"/>
              <a:pathLst>
                <a:path extrusionOk="0" h="4" w="26">
                  <a:moveTo>
                    <a:pt x="25"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32" name="Google Shape;4632;p27"/>
            <p:cNvSpPr/>
            <p:nvPr/>
          </p:nvSpPr>
          <p:spPr>
            <a:xfrm>
              <a:off x="2198253" y="1588678"/>
              <a:ext cx="258" cy="14"/>
            </a:xfrm>
            <a:custGeom>
              <a:rect b="b" l="l" r="r" t="t"/>
              <a:pathLst>
                <a:path extrusionOk="0" h="1" w="19">
                  <a:moveTo>
                    <a:pt x="18"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33" name="Google Shape;4633;p27"/>
            <p:cNvSpPr/>
            <p:nvPr/>
          </p:nvSpPr>
          <p:spPr>
            <a:xfrm>
              <a:off x="2194071" y="1587579"/>
              <a:ext cx="163" cy="68"/>
            </a:xfrm>
            <a:custGeom>
              <a:rect b="b" l="l" r="r" t="t"/>
              <a:pathLst>
                <a:path extrusionOk="0" h="5" w="12">
                  <a:moveTo>
                    <a:pt x="1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34" name="Google Shape;4634;p27"/>
            <p:cNvSpPr/>
            <p:nvPr/>
          </p:nvSpPr>
          <p:spPr>
            <a:xfrm>
              <a:off x="2193650" y="1587443"/>
              <a:ext cx="54" cy="14"/>
            </a:xfrm>
            <a:custGeom>
              <a:rect b="b" l="l" r="r" t="t"/>
              <a:pathLst>
                <a:path extrusionOk="0" h="1" w="4">
                  <a:moveTo>
                    <a:pt x="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35" name="Google Shape;4635;p27"/>
            <p:cNvSpPr/>
            <p:nvPr/>
          </p:nvSpPr>
          <p:spPr>
            <a:xfrm>
              <a:off x="2197777" y="1588583"/>
              <a:ext cx="204" cy="14"/>
            </a:xfrm>
            <a:custGeom>
              <a:rect b="b" l="l" r="r" t="t"/>
              <a:pathLst>
                <a:path extrusionOk="0" h="1" w="15">
                  <a:moveTo>
                    <a:pt x="15"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36" name="Google Shape;4636;p27"/>
            <p:cNvSpPr/>
            <p:nvPr/>
          </p:nvSpPr>
          <p:spPr>
            <a:xfrm>
              <a:off x="2209807" y="1589384"/>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37" name="Google Shape;4637;p27"/>
            <p:cNvSpPr/>
            <p:nvPr/>
          </p:nvSpPr>
          <p:spPr>
            <a:xfrm>
              <a:off x="2199298" y="1588719"/>
              <a:ext cx="353" cy="68"/>
            </a:xfrm>
            <a:custGeom>
              <a:rect b="b" l="l" r="r" t="t"/>
              <a:pathLst>
                <a:path extrusionOk="0" h="5" w="26">
                  <a:moveTo>
                    <a:pt x="25"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38" name="Google Shape;4638;p27"/>
            <p:cNvSpPr/>
            <p:nvPr/>
          </p:nvSpPr>
          <p:spPr>
            <a:xfrm>
              <a:off x="2208436" y="1589344"/>
              <a:ext cx="679" cy="14"/>
            </a:xfrm>
            <a:custGeom>
              <a:rect b="b" l="l" r="r" t="t"/>
              <a:pathLst>
                <a:path extrusionOk="0" h="1" w="50">
                  <a:moveTo>
                    <a:pt x="49"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39" name="Google Shape;4639;p27"/>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40" name="Google Shape;4640;p27"/>
            <p:cNvSpPr/>
            <p:nvPr/>
          </p:nvSpPr>
          <p:spPr>
            <a:xfrm>
              <a:off x="2213228" y="1589194"/>
              <a:ext cx="299" cy="14"/>
            </a:xfrm>
            <a:custGeom>
              <a:rect b="b" l="l" r="r" t="t"/>
              <a:pathLst>
                <a:path extrusionOk="0" h="1" w="22">
                  <a:moveTo>
                    <a:pt x="22"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41" name="Google Shape;4641;p27"/>
            <p:cNvSpPr/>
            <p:nvPr/>
          </p:nvSpPr>
          <p:spPr>
            <a:xfrm>
              <a:off x="2212047" y="1589289"/>
              <a:ext cx="339" cy="14"/>
            </a:xfrm>
            <a:custGeom>
              <a:rect b="b" l="l" r="r" t="t"/>
              <a:pathLst>
                <a:path extrusionOk="0" h="1" w="25">
                  <a:moveTo>
                    <a:pt x="25"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42" name="Google Shape;4642;p27"/>
            <p:cNvSpPr/>
            <p:nvPr/>
          </p:nvSpPr>
          <p:spPr>
            <a:xfrm>
              <a:off x="2211382" y="1589289"/>
              <a:ext cx="394" cy="14"/>
            </a:xfrm>
            <a:custGeom>
              <a:rect b="b" l="l" r="r" t="t"/>
              <a:pathLst>
                <a:path extrusionOk="0" h="1" w="29">
                  <a:moveTo>
                    <a:pt x="28"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43" name="Google Shape;4643;p27"/>
            <p:cNvSpPr/>
            <p:nvPr/>
          </p:nvSpPr>
          <p:spPr>
            <a:xfrm>
              <a:off x="2195876" y="1588244"/>
              <a:ext cx="109" cy="68"/>
            </a:xfrm>
            <a:custGeom>
              <a:rect b="b" l="l" r="r" t="t"/>
              <a:pathLst>
                <a:path extrusionOk="0" h="5" w="8">
                  <a:moveTo>
                    <a:pt x="8"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44" name="Google Shape;4644;p27"/>
            <p:cNvSpPr/>
            <p:nvPr/>
          </p:nvSpPr>
          <p:spPr>
            <a:xfrm>
              <a:off x="2195456" y="1588108"/>
              <a:ext cx="149" cy="109"/>
            </a:xfrm>
            <a:custGeom>
              <a:rect b="b" l="l" r="r" t="t"/>
              <a:pathLst>
                <a:path extrusionOk="0" h="8" w="11">
                  <a:moveTo>
                    <a:pt x="11"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45" name="Google Shape;4645;p27"/>
            <p:cNvSpPr/>
            <p:nvPr/>
          </p:nvSpPr>
          <p:spPr>
            <a:xfrm>
              <a:off x="2196067" y="1588339"/>
              <a:ext cx="163" cy="14"/>
            </a:xfrm>
            <a:custGeom>
              <a:rect b="b" l="l" r="r" t="t"/>
              <a:pathLst>
                <a:path extrusionOk="0" h="1" w="12">
                  <a:moveTo>
                    <a:pt x="11"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46" name="Google Shape;4646;p27"/>
            <p:cNvSpPr/>
            <p:nvPr/>
          </p:nvSpPr>
          <p:spPr>
            <a:xfrm>
              <a:off x="2212658" y="1589249"/>
              <a:ext cx="299" cy="14"/>
            </a:xfrm>
            <a:custGeom>
              <a:rect b="b" l="l" r="r" t="t"/>
              <a:pathLst>
                <a:path extrusionOk="0" h="1" w="22">
                  <a:moveTo>
                    <a:pt x="22"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47" name="Google Shape;4647;p27"/>
            <p:cNvSpPr/>
            <p:nvPr/>
          </p:nvSpPr>
          <p:spPr>
            <a:xfrm>
              <a:off x="2196352" y="1588393"/>
              <a:ext cx="109" cy="14"/>
            </a:xfrm>
            <a:custGeom>
              <a:rect b="b" l="l" r="r" t="t"/>
              <a:pathLst>
                <a:path extrusionOk="0" h="1" w="8">
                  <a:moveTo>
                    <a:pt x="8"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48" name="Google Shape;4648;p27"/>
            <p:cNvSpPr/>
            <p:nvPr/>
          </p:nvSpPr>
          <p:spPr>
            <a:xfrm>
              <a:off x="2194641" y="1587769"/>
              <a:ext cx="258" cy="109"/>
            </a:xfrm>
            <a:custGeom>
              <a:rect b="b" l="l" r="r" t="t"/>
              <a:pathLst>
                <a:path extrusionOk="0" h="8" w="19">
                  <a:moveTo>
                    <a:pt x="18"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49" name="Google Shape;4649;p27"/>
            <p:cNvSpPr/>
            <p:nvPr/>
          </p:nvSpPr>
          <p:spPr>
            <a:xfrm>
              <a:off x="2196976" y="1588488"/>
              <a:ext cx="149" cy="14"/>
            </a:xfrm>
            <a:custGeom>
              <a:rect b="b" l="l" r="r" t="t"/>
              <a:pathLst>
                <a:path extrusionOk="0" h="1" w="11">
                  <a:moveTo>
                    <a:pt x="11"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50" name="Google Shape;4650;p27"/>
            <p:cNvSpPr/>
            <p:nvPr/>
          </p:nvSpPr>
          <p:spPr>
            <a:xfrm>
              <a:off x="2195075" y="1587959"/>
              <a:ext cx="204" cy="68"/>
            </a:xfrm>
            <a:custGeom>
              <a:rect b="b" l="l" r="r" t="t"/>
              <a:pathLst>
                <a:path extrusionOk="0" h="5" w="15">
                  <a:moveTo>
                    <a:pt x="14"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51" name="Google Shape;4651;p27"/>
            <p:cNvSpPr/>
            <p:nvPr/>
          </p:nvSpPr>
          <p:spPr>
            <a:xfrm>
              <a:off x="2197356" y="1588529"/>
              <a:ext cx="204" cy="14"/>
            </a:xfrm>
            <a:custGeom>
              <a:rect b="b" l="l" r="r" t="t"/>
              <a:pathLst>
                <a:path extrusionOk="0" h="1" w="15">
                  <a:moveTo>
                    <a:pt x="1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52" name="Google Shape;4652;p27"/>
            <p:cNvSpPr/>
            <p:nvPr/>
          </p:nvSpPr>
          <p:spPr>
            <a:xfrm>
              <a:off x="2196637" y="1588434"/>
              <a:ext cx="163" cy="14"/>
            </a:xfrm>
            <a:custGeom>
              <a:rect b="b" l="l" r="r" t="t"/>
              <a:pathLst>
                <a:path extrusionOk="0" h="1" w="12">
                  <a:moveTo>
                    <a:pt x="11"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53" name="Google Shape;4653;p27"/>
            <p:cNvSpPr/>
            <p:nvPr/>
          </p:nvSpPr>
          <p:spPr>
            <a:xfrm>
              <a:off x="2201783" y="1588963"/>
              <a:ext cx="625" cy="54"/>
            </a:xfrm>
            <a:custGeom>
              <a:rect b="b" l="l" r="r" t="t"/>
              <a:pathLst>
                <a:path extrusionOk="0" h="4" w="46">
                  <a:moveTo>
                    <a:pt x="46"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54" name="Google Shape;4654;p27"/>
            <p:cNvSpPr/>
            <p:nvPr/>
          </p:nvSpPr>
          <p:spPr>
            <a:xfrm>
              <a:off x="2201117" y="1588909"/>
              <a:ext cx="530" cy="68"/>
            </a:xfrm>
            <a:custGeom>
              <a:rect b="b" l="l" r="r" t="t"/>
              <a:pathLst>
                <a:path extrusionOk="0" h="5" w="39">
                  <a:moveTo>
                    <a:pt x="39"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55" name="Google Shape;4655;p27"/>
            <p:cNvSpPr/>
            <p:nvPr/>
          </p:nvSpPr>
          <p:spPr>
            <a:xfrm>
              <a:off x="2199868" y="1588814"/>
              <a:ext cx="394" cy="14"/>
            </a:xfrm>
            <a:custGeom>
              <a:rect b="b" l="l" r="r" t="t"/>
              <a:pathLst>
                <a:path extrusionOk="0" h="1" w="29">
                  <a:moveTo>
                    <a:pt x="29"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56" name="Google Shape;4656;p27"/>
            <p:cNvSpPr/>
            <p:nvPr/>
          </p:nvSpPr>
          <p:spPr>
            <a:xfrm>
              <a:off x="2200493" y="1588868"/>
              <a:ext cx="489" cy="54"/>
            </a:xfrm>
            <a:custGeom>
              <a:rect b="b" l="l" r="r" t="t"/>
              <a:pathLst>
                <a:path extrusionOk="0" h="4" w="36">
                  <a:moveTo>
                    <a:pt x="36"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57" name="Google Shape;4657;p27"/>
            <p:cNvSpPr/>
            <p:nvPr/>
          </p:nvSpPr>
          <p:spPr>
            <a:xfrm>
              <a:off x="2213799" y="1589154"/>
              <a:ext cx="68" cy="14"/>
            </a:xfrm>
            <a:custGeom>
              <a:rect b="b" l="l" r="r" t="t"/>
              <a:pathLst>
                <a:path extrusionOk="0" h="1" w="5">
                  <a:moveTo>
                    <a:pt x="1"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58" name="Google Shape;4658;p27"/>
            <p:cNvSpPr/>
            <p:nvPr/>
          </p:nvSpPr>
          <p:spPr>
            <a:xfrm>
              <a:off x="2328882" y="1660259"/>
              <a:ext cx="54" cy="149"/>
            </a:xfrm>
            <a:custGeom>
              <a:rect b="b" l="l" r="r" t="t"/>
              <a:pathLst>
                <a:path extrusionOk="0" h="11" w="4">
                  <a:moveTo>
                    <a:pt x="4" y="1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59" name="Google Shape;4659;p27"/>
            <p:cNvSpPr/>
            <p:nvPr/>
          </p:nvSpPr>
          <p:spPr>
            <a:xfrm>
              <a:off x="2335860" y="1655032"/>
              <a:ext cx="1534" cy="204"/>
            </a:xfrm>
            <a:custGeom>
              <a:rect b="b" l="l" r="r" t="t"/>
              <a:pathLst>
                <a:path extrusionOk="0" h="15" w="113">
                  <a:moveTo>
                    <a:pt x="113" y="1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60" name="Google Shape;4660;p27"/>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61" name="Google Shape;4661;p27"/>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62" name="Google Shape;4662;p27"/>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63" name="Google Shape;4663;p27"/>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64" name="Google Shape;4664;p27"/>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65" name="Google Shape;4665;p27"/>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66" name="Google Shape;4666;p27"/>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67" name="Google Shape;4667;p27"/>
            <p:cNvSpPr/>
            <p:nvPr/>
          </p:nvSpPr>
          <p:spPr>
            <a:xfrm>
              <a:off x="2341862" y="1642581"/>
              <a:ext cx="339" cy="339"/>
            </a:xfrm>
            <a:custGeom>
              <a:rect b="b" l="l" r="r" t="t"/>
              <a:pathLst>
                <a:path extrusionOk="0" h="25" w="25">
                  <a:moveTo>
                    <a:pt x="25" y="0"/>
                  </a:moveTo>
                  <a:lnTo>
                    <a:pt x="0"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68" name="Google Shape;4668;p27"/>
            <p:cNvSpPr/>
            <p:nvPr/>
          </p:nvSpPr>
          <p:spPr>
            <a:xfrm>
              <a:off x="2337476" y="165522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69" name="Google Shape;4669;p27"/>
            <p:cNvSpPr/>
            <p:nvPr/>
          </p:nvSpPr>
          <p:spPr>
            <a:xfrm>
              <a:off x="2328692" y="1659023"/>
              <a:ext cx="14" cy="149"/>
            </a:xfrm>
            <a:custGeom>
              <a:rect b="b" l="l" r="r" t="t"/>
              <a:pathLst>
                <a:path extrusionOk="0" h="11" w="1">
                  <a:moveTo>
                    <a:pt x="0"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70" name="Google Shape;4670;p27"/>
            <p:cNvSpPr/>
            <p:nvPr/>
          </p:nvSpPr>
          <p:spPr>
            <a:xfrm>
              <a:off x="2328787" y="1659594"/>
              <a:ext cx="14" cy="204"/>
            </a:xfrm>
            <a:custGeom>
              <a:rect b="b" l="l" r="r" t="t"/>
              <a:pathLst>
                <a:path extrusionOk="0" h="15" w="1">
                  <a:moveTo>
                    <a:pt x="0" y="0"/>
                  </a:moveTo>
                  <a:lnTo>
                    <a:pt x="0"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71" name="Google Shape;4671;p27"/>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72" name="Google Shape;4672;p27"/>
            <p:cNvSpPr/>
            <p:nvPr/>
          </p:nvSpPr>
          <p:spPr>
            <a:xfrm>
              <a:off x="2328827" y="1659919"/>
              <a:ext cx="68" cy="163"/>
            </a:xfrm>
            <a:custGeom>
              <a:rect b="b" l="l" r="r" t="t"/>
              <a:pathLst>
                <a:path extrusionOk="0" h="12" w="5">
                  <a:moveTo>
                    <a:pt x="1" y="1"/>
                  </a:moveTo>
                  <a:lnTo>
                    <a:pt x="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73" name="Google Shape;4673;p27"/>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74" name="Google Shape;4674;p27"/>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75" name="Google Shape;4675;p27"/>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76" name="Google Shape;4676;p27"/>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77" name="Google Shape;4677;p27"/>
            <p:cNvSpPr/>
            <p:nvPr/>
          </p:nvSpPr>
          <p:spPr>
            <a:xfrm>
              <a:off x="2283438" y="159432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78" name="Google Shape;4678;p27"/>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79" name="Google Shape;4679;p27"/>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80" name="Google Shape;4680;p27"/>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81" name="Google Shape;4681;p27"/>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82" name="Google Shape;4682;p27"/>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83" name="Google Shape;4683;p27"/>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84" name="Google Shape;4684;p27"/>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85" name="Google Shape;4685;p27"/>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86" name="Google Shape;4686;p27"/>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87" name="Google Shape;4687;p27"/>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88" name="Google Shape;4688;p27"/>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89" name="Google Shape;4689;p27"/>
            <p:cNvSpPr/>
            <p:nvPr/>
          </p:nvSpPr>
          <p:spPr>
            <a:xfrm>
              <a:off x="2211667" y="1583302"/>
              <a:ext cx="109" cy="14"/>
            </a:xfrm>
            <a:custGeom>
              <a:rect b="b" l="l" r="r" t="t"/>
              <a:pathLst>
                <a:path extrusionOk="0" h="1" w="8">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90" name="Google Shape;4690;p27"/>
            <p:cNvSpPr/>
            <p:nvPr/>
          </p:nvSpPr>
          <p:spPr>
            <a:xfrm>
              <a:off x="2211898" y="1583356"/>
              <a:ext cx="109" cy="14"/>
            </a:xfrm>
            <a:custGeom>
              <a:rect b="b" l="l" r="r" t="t"/>
              <a:pathLst>
                <a:path extrusionOk="0" h="1" w="8">
                  <a:moveTo>
                    <a:pt x="1" y="0"/>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91" name="Google Shape;4691;p27"/>
            <p:cNvSpPr/>
            <p:nvPr/>
          </p:nvSpPr>
          <p:spPr>
            <a:xfrm>
              <a:off x="2211382" y="158330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92" name="Google Shape;4692;p27"/>
            <p:cNvSpPr/>
            <p:nvPr/>
          </p:nvSpPr>
          <p:spPr>
            <a:xfrm>
              <a:off x="2211477" y="1583302"/>
              <a:ext cx="109" cy="14"/>
            </a:xfrm>
            <a:custGeom>
              <a:rect b="b" l="l" r="r" t="t"/>
              <a:pathLst>
                <a:path extrusionOk="0" h="1" w="8">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93" name="Google Shape;4693;p27"/>
            <p:cNvSpPr/>
            <p:nvPr/>
          </p:nvSpPr>
          <p:spPr>
            <a:xfrm>
              <a:off x="2212753" y="1583736"/>
              <a:ext cx="109" cy="54"/>
            </a:xfrm>
            <a:custGeom>
              <a:rect b="b" l="l" r="r" t="t"/>
              <a:pathLst>
                <a:path extrusionOk="0" h="4" w="8">
                  <a:moveTo>
                    <a:pt x="1" y="0"/>
                  </a:moveTo>
                  <a:lnTo>
                    <a:pt x="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94" name="Google Shape;4694;p27"/>
            <p:cNvSpPr/>
            <p:nvPr/>
          </p:nvSpPr>
          <p:spPr>
            <a:xfrm>
              <a:off x="2212427" y="1583546"/>
              <a:ext cx="109" cy="54"/>
            </a:xfrm>
            <a:custGeom>
              <a:rect b="b" l="l" r="r" t="t"/>
              <a:pathLst>
                <a:path extrusionOk="0" h="4" w="8">
                  <a:moveTo>
                    <a:pt x="0" y="0"/>
                  </a:moveTo>
                  <a:lnTo>
                    <a:pt x="7"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95" name="Google Shape;4695;p27"/>
            <p:cNvSpPr/>
            <p:nvPr/>
          </p:nvSpPr>
          <p:spPr>
            <a:xfrm>
              <a:off x="2212142" y="1583451"/>
              <a:ext cx="109" cy="14"/>
            </a:xfrm>
            <a:custGeom>
              <a:rect b="b" l="l" r="r" t="t"/>
              <a:pathLst>
                <a:path extrusionOk="0" h="1" w="8">
                  <a:moveTo>
                    <a:pt x="0" y="0"/>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96" name="Google Shape;4696;p27"/>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97" name="Google Shape;4697;p27"/>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98" name="Google Shape;4698;p27"/>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699" name="Google Shape;4699;p27"/>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00" name="Google Shape;4700;p27"/>
            <p:cNvSpPr/>
            <p:nvPr/>
          </p:nvSpPr>
          <p:spPr>
            <a:xfrm>
              <a:off x="2204824" y="1581116"/>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01" name="Google Shape;4701;p27"/>
            <p:cNvSpPr/>
            <p:nvPr/>
          </p:nvSpPr>
          <p:spPr>
            <a:xfrm>
              <a:off x="2205720" y="1581265"/>
              <a:ext cx="14" cy="0"/>
            </a:xfrm>
            <a:custGeom>
              <a:rect b="b" l="l" r="r" t="t"/>
              <a:pathLst>
                <a:path extrusionOk="0" h="0" w="1">
                  <a:moveTo>
                    <a:pt x="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02" name="Google Shape;4702;p27"/>
            <p:cNvSpPr/>
            <p:nvPr/>
          </p:nvSpPr>
          <p:spPr>
            <a:xfrm>
              <a:off x="2205530" y="1581211"/>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03" name="Google Shape;4703;p27"/>
            <p:cNvSpPr/>
            <p:nvPr/>
          </p:nvSpPr>
          <p:spPr>
            <a:xfrm>
              <a:off x="2205055" y="1581156"/>
              <a:ext cx="163" cy="14"/>
            </a:xfrm>
            <a:custGeom>
              <a:rect b="b" l="l" r="r" t="t"/>
              <a:pathLst>
                <a:path extrusionOk="0" h="1" w="12">
                  <a:moveTo>
                    <a:pt x="1"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04" name="Google Shape;4704;p27"/>
            <p:cNvSpPr/>
            <p:nvPr/>
          </p:nvSpPr>
          <p:spPr>
            <a:xfrm>
              <a:off x="2205299" y="1581156"/>
              <a:ext cx="149" cy="14"/>
            </a:xfrm>
            <a:custGeom>
              <a:rect b="b" l="l" r="r" t="t"/>
              <a:pathLst>
                <a:path extrusionOk="0" h="1" w="11">
                  <a:moveTo>
                    <a:pt x="0"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05" name="Google Shape;4705;p27"/>
            <p:cNvSpPr/>
            <p:nvPr/>
          </p:nvSpPr>
          <p:spPr>
            <a:xfrm>
              <a:off x="2213894" y="1589154"/>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06" name="Google Shape;4706;p27"/>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07" name="Google Shape;4707;p27"/>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08" name="Google Shape;4708;p27"/>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09" name="Google Shape;4709;p27"/>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10" name="Google Shape;4710;p27"/>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11" name="Google Shape;4711;p27"/>
            <p:cNvSpPr/>
            <p:nvPr/>
          </p:nvSpPr>
          <p:spPr>
            <a:xfrm>
              <a:off x="2257002" y="1519610"/>
              <a:ext cx="109" cy="149"/>
            </a:xfrm>
            <a:custGeom>
              <a:rect b="b" l="l" r="r" t="t"/>
              <a:pathLst>
                <a:path extrusionOk="0" h="11" w="8">
                  <a:moveTo>
                    <a:pt x="1" y="11"/>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12" name="Google Shape;4712;p27"/>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13" name="Google Shape;4713;p27"/>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14" name="Google Shape;4714;p27"/>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15" name="Google Shape;4715;p27"/>
            <p:cNvSpPr/>
            <p:nvPr/>
          </p:nvSpPr>
          <p:spPr>
            <a:xfrm>
              <a:off x="2256581" y="1520126"/>
              <a:ext cx="54" cy="109"/>
            </a:xfrm>
            <a:custGeom>
              <a:rect b="b" l="l" r="r" t="t"/>
              <a:pathLst>
                <a:path extrusionOk="0" h="8" w="4">
                  <a:moveTo>
                    <a:pt x="0" y="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16" name="Google Shape;4716;p27"/>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17" name="Google Shape;4717;p27"/>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18" name="Google Shape;4718;p27"/>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19" name="Google Shape;4719;p27"/>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20" name="Google Shape;4720;p27"/>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21" name="Google Shape;4721;p27"/>
            <p:cNvSpPr/>
            <p:nvPr/>
          </p:nvSpPr>
          <p:spPr>
            <a:xfrm>
              <a:off x="2254681" y="1537002"/>
              <a:ext cx="54" cy="109"/>
            </a:xfrm>
            <a:custGeom>
              <a:rect b="b" l="l" r="r" t="t"/>
              <a:pathLst>
                <a:path extrusionOk="0" h="8" w="4">
                  <a:moveTo>
                    <a:pt x="0" y="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22" name="Google Shape;4722;p27"/>
            <p:cNvSpPr/>
            <p:nvPr/>
          </p:nvSpPr>
          <p:spPr>
            <a:xfrm>
              <a:off x="2253961" y="1538048"/>
              <a:ext cx="68" cy="68"/>
            </a:xfrm>
            <a:custGeom>
              <a:rect b="b" l="l" r="r" t="t"/>
              <a:pathLst>
                <a:path extrusionOk="0" h="5" w="5">
                  <a:moveTo>
                    <a:pt x="1" y="4"/>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23" name="Google Shape;4723;p27"/>
            <p:cNvSpPr/>
            <p:nvPr/>
          </p:nvSpPr>
          <p:spPr>
            <a:xfrm>
              <a:off x="2254110" y="1537858"/>
              <a:ext cx="109" cy="68"/>
            </a:xfrm>
            <a:custGeom>
              <a:rect b="b" l="l" r="r" t="t"/>
              <a:pathLst>
                <a:path extrusionOk="0" h="5" w="8">
                  <a:moveTo>
                    <a:pt x="0" y="4"/>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24" name="Google Shape;4724;p27"/>
            <p:cNvSpPr/>
            <p:nvPr/>
          </p:nvSpPr>
          <p:spPr>
            <a:xfrm>
              <a:off x="2253825" y="1538238"/>
              <a:ext cx="54" cy="68"/>
            </a:xfrm>
            <a:custGeom>
              <a:rect b="b" l="l" r="r" t="t"/>
              <a:pathLst>
                <a:path extrusionOk="0" h="5" w="4">
                  <a:moveTo>
                    <a:pt x="0" y="4"/>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25" name="Google Shape;4725;p27"/>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26" name="Google Shape;4726;p27"/>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27" name="Google Shape;4727;p27"/>
            <p:cNvSpPr/>
            <p:nvPr/>
          </p:nvSpPr>
          <p:spPr>
            <a:xfrm>
              <a:off x="2254300" y="1537668"/>
              <a:ext cx="54" cy="68"/>
            </a:xfrm>
            <a:custGeom>
              <a:rect b="b" l="l" r="r" t="t"/>
              <a:pathLst>
                <a:path extrusionOk="0" h="5" w="4">
                  <a:moveTo>
                    <a:pt x="0" y="4"/>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28" name="Google Shape;4728;p27"/>
            <p:cNvSpPr/>
            <p:nvPr/>
          </p:nvSpPr>
          <p:spPr>
            <a:xfrm>
              <a:off x="2252820" y="1539378"/>
              <a:ext cx="14" cy="68"/>
            </a:xfrm>
            <a:custGeom>
              <a:rect b="b" l="l" r="r" t="t"/>
              <a:pathLst>
                <a:path extrusionOk="0" h="5" w="1">
                  <a:moveTo>
                    <a:pt x="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29" name="Google Shape;4729;p27"/>
            <p:cNvSpPr/>
            <p:nvPr/>
          </p:nvSpPr>
          <p:spPr>
            <a:xfrm>
              <a:off x="2254531" y="1534721"/>
              <a:ext cx="68" cy="163"/>
            </a:xfrm>
            <a:custGeom>
              <a:rect b="b" l="l" r="r" t="t"/>
              <a:pathLst>
                <a:path extrusionOk="0" h="12" w="5">
                  <a:moveTo>
                    <a:pt x="4"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30" name="Google Shape;4730;p27"/>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31" name="Google Shape;4731;p27"/>
            <p:cNvSpPr/>
            <p:nvPr/>
          </p:nvSpPr>
          <p:spPr>
            <a:xfrm>
              <a:off x="2254436" y="1537437"/>
              <a:ext cx="68" cy="109"/>
            </a:xfrm>
            <a:custGeom>
              <a:rect b="b" l="l" r="r" t="t"/>
              <a:pathLst>
                <a:path extrusionOk="0" h="8" w="5">
                  <a:moveTo>
                    <a:pt x="1"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32" name="Google Shape;4732;p27"/>
            <p:cNvSpPr/>
            <p:nvPr/>
          </p:nvSpPr>
          <p:spPr>
            <a:xfrm>
              <a:off x="2254871" y="1535767"/>
              <a:ext cx="14" cy="163"/>
            </a:xfrm>
            <a:custGeom>
              <a:rect b="b" l="l" r="r" t="t"/>
              <a:pathLst>
                <a:path extrusionOk="0" h="12" w="1">
                  <a:moveTo>
                    <a:pt x="0"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33" name="Google Shape;4733;p27"/>
            <p:cNvSpPr/>
            <p:nvPr/>
          </p:nvSpPr>
          <p:spPr>
            <a:xfrm>
              <a:off x="2254681" y="1535102"/>
              <a:ext cx="54" cy="163"/>
            </a:xfrm>
            <a:custGeom>
              <a:rect b="b" l="l" r="r" t="t"/>
              <a:pathLst>
                <a:path extrusionOk="0" h="12" w="4">
                  <a:moveTo>
                    <a:pt x="4"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34" name="Google Shape;4734;p27"/>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35" name="Google Shape;4735;p27"/>
            <p:cNvSpPr/>
            <p:nvPr/>
          </p:nvSpPr>
          <p:spPr>
            <a:xfrm>
              <a:off x="2254531" y="1537192"/>
              <a:ext cx="109" cy="109"/>
            </a:xfrm>
            <a:custGeom>
              <a:rect b="b" l="l" r="r" t="t"/>
              <a:pathLst>
                <a:path extrusionOk="0" h="8" w="8">
                  <a:moveTo>
                    <a:pt x="1" y="8"/>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36" name="Google Shape;4736;p27"/>
            <p:cNvSpPr/>
            <p:nvPr/>
          </p:nvSpPr>
          <p:spPr>
            <a:xfrm>
              <a:off x="2254776" y="1536717"/>
              <a:ext cx="54" cy="109"/>
            </a:xfrm>
            <a:custGeom>
              <a:rect b="b" l="l" r="r" t="t"/>
              <a:pathLst>
                <a:path extrusionOk="0" h="8" w="4">
                  <a:moveTo>
                    <a:pt x="0" y="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37" name="Google Shape;4737;p27"/>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38" name="Google Shape;4738;p27"/>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39" name="Google Shape;4739;p27"/>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40" name="Google Shape;4740;p27"/>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41" name="Google Shape;4741;p27"/>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42" name="Google Shape;4742;p27"/>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43" name="Google Shape;4743;p27"/>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44" name="Google Shape;4744;p27"/>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45" name="Google Shape;4745;p27"/>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46" name="Google Shape;4746;p27"/>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47" name="Google Shape;4747;p27"/>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48" name="Google Shape;4748;p27"/>
            <p:cNvSpPr/>
            <p:nvPr/>
          </p:nvSpPr>
          <p:spPr>
            <a:xfrm>
              <a:off x="2906265" y="1635629"/>
              <a:ext cx="339" cy="109"/>
            </a:xfrm>
            <a:custGeom>
              <a:rect b="b" l="l" r="r" t="t"/>
              <a:pathLst>
                <a:path extrusionOk="0" h="8" w="25">
                  <a:moveTo>
                    <a:pt x="0" y="1"/>
                  </a:moveTo>
                  <a:lnTo>
                    <a:pt x="0" y="1"/>
                  </a:lnTo>
                  <a:lnTo>
                    <a:pt x="25"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49" name="Google Shape;4749;p27"/>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50" name="Google Shape;4750;p27"/>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51" name="Google Shape;4751;p27"/>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52" name="Google Shape;4752;p27"/>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53" name="Google Shape;4753;p27"/>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54" name="Google Shape;4754;p27"/>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55" name="Google Shape;4755;p27"/>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56" name="Google Shape;4756;p27"/>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57" name="Google Shape;4757;p27"/>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58" name="Google Shape;4758;p27"/>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59" name="Google Shape;4759;p27"/>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60" name="Google Shape;4760;p27"/>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61" name="Google Shape;4761;p27"/>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62" name="Google Shape;4762;p27"/>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63" name="Google Shape;4763;p27"/>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64" name="Google Shape;4764;p27"/>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65" name="Google Shape;4765;p27"/>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66" name="Google Shape;4766;p27"/>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67" name="Google Shape;4767;p27"/>
            <p:cNvSpPr/>
            <p:nvPr/>
          </p:nvSpPr>
          <p:spPr>
            <a:xfrm>
              <a:off x="2961824" y="1601129"/>
              <a:ext cx="339" cy="109"/>
            </a:xfrm>
            <a:custGeom>
              <a:rect b="b" l="l" r="r" t="t"/>
              <a:pathLst>
                <a:path extrusionOk="0" h="8" w="25">
                  <a:moveTo>
                    <a:pt x="25"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68" name="Google Shape;4768;p27"/>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69" name="Google Shape;4769;p27"/>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70" name="Google Shape;4770;p27"/>
            <p:cNvSpPr/>
            <p:nvPr/>
          </p:nvSpPr>
          <p:spPr>
            <a:xfrm>
              <a:off x="2962829" y="1601509"/>
              <a:ext cx="54" cy="14"/>
            </a:xfrm>
            <a:custGeom>
              <a:rect b="b" l="l" r="r" t="t"/>
              <a:pathLst>
                <a:path extrusionOk="0" h="1" w="4">
                  <a:moveTo>
                    <a:pt x="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71" name="Google Shape;4771;p27"/>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72" name="Google Shape;4772;p27"/>
            <p:cNvSpPr/>
            <p:nvPr/>
          </p:nvSpPr>
          <p:spPr>
            <a:xfrm>
              <a:off x="2998429" y="1641250"/>
              <a:ext cx="149" cy="54"/>
            </a:xfrm>
            <a:custGeom>
              <a:rect b="b" l="l" r="r" t="t"/>
              <a:pathLst>
                <a:path extrusionOk="0" h="4" w="11">
                  <a:moveTo>
                    <a:pt x="11" y="4"/>
                  </a:moveTo>
                  <a:lnTo>
                    <a:pt x="11" y="4"/>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73" name="Google Shape;4773;p27"/>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74" name="Google Shape;4774;p27"/>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75" name="Google Shape;4775;p27"/>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76" name="Google Shape;4776;p27"/>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77" name="Google Shape;4777;p27"/>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78" name="Google Shape;4778;p27"/>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79" name="Google Shape;4779;p27"/>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80" name="Google Shape;4780;p27"/>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81" name="Google Shape;4781;p27"/>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82" name="Google Shape;4782;p27"/>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83" name="Google Shape;4783;p27"/>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84" name="Google Shape;4784;p27"/>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85" name="Google Shape;4785;p27"/>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86" name="Google Shape;4786;p27"/>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87" name="Google Shape;4787;p27"/>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88" name="Google Shape;4788;p27"/>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89" name="Google Shape;4789;p27"/>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90" name="Google Shape;4790;p27"/>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91" name="Google Shape;4791;p27"/>
            <p:cNvSpPr/>
            <p:nvPr/>
          </p:nvSpPr>
          <p:spPr>
            <a:xfrm>
              <a:off x="2593969" y="159470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92" name="Google Shape;4792;p27"/>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93" name="Google Shape;4793;p27"/>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94" name="Google Shape;4794;p27"/>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95" name="Google Shape;4795;p27"/>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96" name="Google Shape;4796;p27"/>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97" name="Google Shape;4797;p27"/>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98" name="Google Shape;4798;p27"/>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799" name="Google Shape;4799;p27"/>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00" name="Google Shape;4800;p27"/>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01" name="Google Shape;4801;p27"/>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02" name="Google Shape;4802;p27"/>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03" name="Google Shape;4803;p27"/>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04" name="Google Shape;4804;p27"/>
            <p:cNvSpPr/>
            <p:nvPr/>
          </p:nvSpPr>
          <p:spPr>
            <a:xfrm>
              <a:off x="2601667" y="1598318"/>
              <a:ext cx="204" cy="109"/>
            </a:xfrm>
            <a:custGeom>
              <a:rect b="b" l="l" r="r" t="t"/>
              <a:pathLst>
                <a:path extrusionOk="0" h="8" w="15">
                  <a:moveTo>
                    <a:pt x="1" y="8"/>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05" name="Google Shape;4805;p27"/>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06" name="Google Shape;4806;p27"/>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07" name="Google Shape;4807;p27"/>
            <p:cNvSpPr/>
            <p:nvPr/>
          </p:nvSpPr>
          <p:spPr>
            <a:xfrm>
              <a:off x="2501370" y="1605066"/>
              <a:ext cx="733" cy="109"/>
            </a:xfrm>
            <a:custGeom>
              <a:rect b="b" l="l" r="r" t="t"/>
              <a:pathLst>
                <a:path extrusionOk="0" h="8" w="54">
                  <a:moveTo>
                    <a:pt x="1" y="8"/>
                  </a:moveTo>
                  <a:lnTo>
                    <a:pt x="53"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08" name="Google Shape;4808;p27"/>
            <p:cNvSpPr/>
            <p:nvPr/>
          </p:nvSpPr>
          <p:spPr>
            <a:xfrm>
              <a:off x="2590398" y="1593240"/>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09" name="Google Shape;4809;p27"/>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10" name="Google Shape;4810;p27"/>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11" name="Google Shape;4811;p27"/>
            <p:cNvSpPr/>
            <p:nvPr/>
          </p:nvSpPr>
          <p:spPr>
            <a:xfrm>
              <a:off x="2142218" y="2087909"/>
              <a:ext cx="584" cy="339"/>
            </a:xfrm>
            <a:custGeom>
              <a:rect b="b" l="l" r="r" t="t"/>
              <a:pathLst>
                <a:path extrusionOk="0" h="25" w="43">
                  <a:moveTo>
                    <a:pt x="42" y="0"/>
                  </a:moveTo>
                  <a:lnTo>
                    <a:pt x="0"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12" name="Google Shape;4812;p27"/>
            <p:cNvSpPr/>
            <p:nvPr/>
          </p:nvSpPr>
          <p:spPr>
            <a:xfrm>
              <a:off x="2143834" y="2087244"/>
              <a:ext cx="339" cy="109"/>
            </a:xfrm>
            <a:custGeom>
              <a:rect b="b" l="l" r="r" t="t"/>
              <a:pathLst>
                <a:path extrusionOk="0" h="8" w="25">
                  <a:moveTo>
                    <a:pt x="25"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13" name="Google Shape;4813;p27"/>
            <p:cNvSpPr/>
            <p:nvPr/>
          </p:nvSpPr>
          <p:spPr>
            <a:xfrm>
              <a:off x="2143399" y="2087380"/>
              <a:ext cx="448" cy="204"/>
            </a:xfrm>
            <a:custGeom>
              <a:rect b="b" l="l" r="r" t="t"/>
              <a:pathLst>
                <a:path extrusionOk="0" h="15" w="33">
                  <a:moveTo>
                    <a:pt x="32"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14" name="Google Shape;4814;p27"/>
            <p:cNvSpPr/>
            <p:nvPr/>
          </p:nvSpPr>
          <p:spPr>
            <a:xfrm>
              <a:off x="2141553" y="2088235"/>
              <a:ext cx="679" cy="448"/>
            </a:xfrm>
            <a:custGeom>
              <a:rect b="b" l="l" r="r" t="t"/>
              <a:pathLst>
                <a:path extrusionOk="0" h="33" w="50">
                  <a:moveTo>
                    <a:pt x="49" y="1"/>
                  </a:moveTo>
                  <a:lnTo>
                    <a:pt x="0" y="33"/>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15" name="Google Shape;4815;p27"/>
            <p:cNvSpPr/>
            <p:nvPr/>
          </p:nvSpPr>
          <p:spPr>
            <a:xfrm>
              <a:off x="2142829" y="2087624"/>
              <a:ext cx="489" cy="244"/>
            </a:xfrm>
            <a:custGeom>
              <a:rect b="b" l="l" r="r" t="t"/>
              <a:pathLst>
                <a:path extrusionOk="0" h="18" w="36">
                  <a:moveTo>
                    <a:pt x="36" y="0"/>
                  </a:moveTo>
                  <a:lnTo>
                    <a:pt x="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16" name="Google Shape;4816;p27"/>
            <p:cNvSpPr/>
            <p:nvPr/>
          </p:nvSpPr>
          <p:spPr>
            <a:xfrm>
              <a:off x="2144214" y="2087095"/>
              <a:ext cx="299" cy="109"/>
            </a:xfrm>
            <a:custGeom>
              <a:rect b="b" l="l" r="r" t="t"/>
              <a:pathLst>
                <a:path extrusionOk="0" h="8" w="22">
                  <a:moveTo>
                    <a:pt x="22"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17" name="Google Shape;4817;p27"/>
            <p:cNvSpPr/>
            <p:nvPr/>
          </p:nvSpPr>
          <p:spPr>
            <a:xfrm>
              <a:off x="2144554" y="2087054"/>
              <a:ext cx="244" cy="54"/>
            </a:xfrm>
            <a:custGeom>
              <a:rect b="b" l="l" r="r" t="t"/>
              <a:pathLst>
                <a:path extrusionOk="0" h="4" w="18">
                  <a:moveTo>
                    <a:pt x="18"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18" name="Google Shape;4818;p27"/>
            <p:cNvSpPr/>
            <p:nvPr/>
          </p:nvSpPr>
          <p:spPr>
            <a:xfrm>
              <a:off x="2144839" y="2087000"/>
              <a:ext cx="190" cy="68"/>
            </a:xfrm>
            <a:custGeom>
              <a:rect b="b" l="l" r="r" t="t"/>
              <a:pathLst>
                <a:path extrusionOk="0" h="5" w="14">
                  <a:moveTo>
                    <a:pt x="14"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19" name="Google Shape;4819;p27"/>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20" name="Google Shape;4820;p27"/>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21" name="Google Shape;4821;p27"/>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22" name="Google Shape;4822;p27"/>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23" name="Google Shape;4823;p27"/>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24" name="Google Shape;4824;p27"/>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25" name="Google Shape;4825;p27"/>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26" name="Google Shape;4826;p27"/>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27" name="Google Shape;4827;p27"/>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28" name="Google Shape;4828;p27"/>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29" name="Google Shape;4829;p27"/>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30" name="Google Shape;4830;p27"/>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31" name="Google Shape;4831;p27"/>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32" name="Google Shape;4832;p27"/>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33" name="Google Shape;4833;p27"/>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34" name="Google Shape;4834;p27"/>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35" name="Google Shape;4835;p27"/>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36" name="Google Shape;4836;p27"/>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37" name="Google Shape;4837;p27"/>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38" name="Google Shape;4838;p27"/>
            <p:cNvSpPr/>
            <p:nvPr/>
          </p:nvSpPr>
          <p:spPr>
            <a:xfrm>
              <a:off x="2257057" y="2062194"/>
              <a:ext cx="14" cy="68"/>
            </a:xfrm>
            <a:custGeom>
              <a:rect b="b" l="l" r="r" t="t"/>
              <a:pathLst>
                <a:path extrusionOk="0" h="5" w="1">
                  <a:moveTo>
                    <a:pt x="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39" name="Google Shape;4839;p27"/>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40" name="Google Shape;4840;p27"/>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41" name="Google Shape;4841;p27"/>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42" name="Google Shape;4842;p27"/>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43" name="Google Shape;4843;p27"/>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44" name="Google Shape;4844;p27"/>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45" name="Google Shape;4845;p27"/>
            <p:cNvSpPr/>
            <p:nvPr/>
          </p:nvSpPr>
          <p:spPr>
            <a:xfrm>
              <a:off x="2183955" y="2018651"/>
              <a:ext cx="14" cy="299"/>
            </a:xfrm>
            <a:custGeom>
              <a:rect b="b" l="l" r="r" t="t"/>
              <a:pathLst>
                <a:path extrusionOk="0" h="22" w="1">
                  <a:moveTo>
                    <a:pt x="0" y="1"/>
                  </a:moveTo>
                  <a:lnTo>
                    <a:pt x="0"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46" name="Google Shape;4846;p27"/>
            <p:cNvSpPr/>
            <p:nvPr/>
          </p:nvSpPr>
          <p:spPr>
            <a:xfrm>
              <a:off x="2139218" y="208154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47" name="Google Shape;4847;p27"/>
            <p:cNvSpPr/>
            <p:nvPr/>
          </p:nvSpPr>
          <p:spPr>
            <a:xfrm>
              <a:off x="2144404" y="2078500"/>
              <a:ext cx="109" cy="54"/>
            </a:xfrm>
            <a:custGeom>
              <a:rect b="b" l="l" r="r" t="t"/>
              <a:pathLst>
                <a:path extrusionOk="0" h="4" w="8">
                  <a:moveTo>
                    <a:pt x="1" y="4"/>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48" name="Google Shape;4848;p27"/>
            <p:cNvSpPr/>
            <p:nvPr/>
          </p:nvSpPr>
          <p:spPr>
            <a:xfrm>
              <a:off x="2143644" y="2078785"/>
              <a:ext cx="204" cy="109"/>
            </a:xfrm>
            <a:custGeom>
              <a:rect b="b" l="l" r="r" t="t"/>
              <a:pathLst>
                <a:path extrusionOk="0" h="8" w="15">
                  <a:moveTo>
                    <a:pt x="0" y="7"/>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49" name="Google Shape;4849;p27"/>
            <p:cNvSpPr/>
            <p:nvPr/>
          </p:nvSpPr>
          <p:spPr>
            <a:xfrm>
              <a:off x="2182910" y="2023783"/>
              <a:ext cx="149" cy="299"/>
            </a:xfrm>
            <a:custGeom>
              <a:rect b="b" l="l" r="r" t="t"/>
              <a:pathLst>
                <a:path extrusionOk="0" h="22" w="11">
                  <a:moveTo>
                    <a:pt x="0" y="22"/>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50" name="Google Shape;4850;p27"/>
            <p:cNvSpPr/>
            <p:nvPr/>
          </p:nvSpPr>
          <p:spPr>
            <a:xfrm>
              <a:off x="2143929" y="2078690"/>
              <a:ext cx="149" cy="54"/>
            </a:xfrm>
            <a:custGeom>
              <a:rect b="b" l="l" r="r" t="t"/>
              <a:pathLst>
                <a:path extrusionOk="0" h="4" w="11">
                  <a:moveTo>
                    <a:pt x="0" y="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51" name="Google Shape;4851;p27"/>
            <p:cNvSpPr/>
            <p:nvPr/>
          </p:nvSpPr>
          <p:spPr>
            <a:xfrm>
              <a:off x="2182720" y="2024163"/>
              <a:ext cx="149" cy="258"/>
            </a:xfrm>
            <a:custGeom>
              <a:rect b="b" l="l" r="r" t="t"/>
              <a:pathLst>
                <a:path extrusionOk="0" h="19" w="11">
                  <a:moveTo>
                    <a:pt x="0" y="18"/>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52" name="Google Shape;4852;p27"/>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53" name="Google Shape;4853;p27"/>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54" name="Google Shape;4854;p27"/>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55" name="Google Shape;4855;p27"/>
            <p:cNvSpPr/>
            <p:nvPr/>
          </p:nvSpPr>
          <p:spPr>
            <a:xfrm>
              <a:off x="2143359" y="2078975"/>
              <a:ext cx="149" cy="54"/>
            </a:xfrm>
            <a:custGeom>
              <a:rect b="b" l="l" r="r" t="t"/>
              <a:pathLst>
                <a:path extrusionOk="0" h="4" w="11">
                  <a:moveTo>
                    <a:pt x="0" y="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56" name="Google Shape;4856;p27"/>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57" name="Google Shape;4857;p27"/>
            <p:cNvSpPr/>
            <p:nvPr/>
          </p:nvSpPr>
          <p:spPr>
            <a:xfrm>
              <a:off x="2142979" y="2079111"/>
              <a:ext cx="204" cy="109"/>
            </a:xfrm>
            <a:custGeom>
              <a:rect b="b" l="l" r="r" t="t"/>
              <a:pathLst>
                <a:path extrusionOk="0" h="8" w="15">
                  <a:moveTo>
                    <a:pt x="0" y="8"/>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58" name="Google Shape;4858;p27"/>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59" name="Google Shape;4859;p27"/>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60" name="Google Shape;4860;p27"/>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61" name="Google Shape;4861;p27"/>
            <p:cNvSpPr/>
            <p:nvPr/>
          </p:nvSpPr>
          <p:spPr>
            <a:xfrm>
              <a:off x="2139462" y="2081107"/>
              <a:ext cx="394" cy="299"/>
            </a:xfrm>
            <a:custGeom>
              <a:rect b="b" l="l" r="r" t="t"/>
              <a:pathLst>
                <a:path extrusionOk="0" h="22" w="29">
                  <a:moveTo>
                    <a:pt x="0" y="22"/>
                  </a:moveTo>
                  <a:lnTo>
                    <a:pt x="2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62" name="Google Shape;4862;p27"/>
            <p:cNvSpPr/>
            <p:nvPr/>
          </p:nvSpPr>
          <p:spPr>
            <a:xfrm>
              <a:off x="2140127" y="2080727"/>
              <a:ext cx="339" cy="258"/>
            </a:xfrm>
            <a:custGeom>
              <a:rect b="b" l="l" r="r" t="t"/>
              <a:pathLst>
                <a:path extrusionOk="0" h="19" w="25">
                  <a:moveTo>
                    <a:pt x="0" y="18"/>
                  </a:moveTo>
                  <a:lnTo>
                    <a:pt x="2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63" name="Google Shape;4863;p27"/>
            <p:cNvSpPr/>
            <p:nvPr/>
          </p:nvSpPr>
          <p:spPr>
            <a:xfrm>
              <a:off x="2140697" y="2080401"/>
              <a:ext cx="299" cy="204"/>
            </a:xfrm>
            <a:custGeom>
              <a:rect b="b" l="l" r="r" t="t"/>
              <a:pathLst>
                <a:path extrusionOk="0" h="15" w="22">
                  <a:moveTo>
                    <a:pt x="0" y="14"/>
                  </a:moveTo>
                  <a:lnTo>
                    <a:pt x="2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64" name="Google Shape;4864;p27"/>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65" name="Google Shape;4865;p27"/>
            <p:cNvSpPr/>
            <p:nvPr/>
          </p:nvSpPr>
          <p:spPr>
            <a:xfrm>
              <a:off x="2141213" y="2080062"/>
              <a:ext cx="299" cy="204"/>
            </a:xfrm>
            <a:custGeom>
              <a:rect b="b" l="l" r="r" t="t"/>
              <a:pathLst>
                <a:path extrusionOk="0" h="15" w="22">
                  <a:moveTo>
                    <a:pt x="1" y="15"/>
                  </a:moveTo>
                  <a:lnTo>
                    <a:pt x="2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66" name="Google Shape;4866;p27"/>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67" name="Google Shape;4867;p27"/>
            <p:cNvSpPr/>
            <p:nvPr/>
          </p:nvSpPr>
          <p:spPr>
            <a:xfrm>
              <a:off x="2141743" y="2079777"/>
              <a:ext cx="244" cy="204"/>
            </a:xfrm>
            <a:custGeom>
              <a:rect b="b" l="l" r="r" t="t"/>
              <a:pathLst>
                <a:path extrusionOk="0" h="15" w="18">
                  <a:moveTo>
                    <a:pt x="0" y="15"/>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68" name="Google Shape;4868;p27"/>
            <p:cNvSpPr/>
            <p:nvPr/>
          </p:nvSpPr>
          <p:spPr>
            <a:xfrm>
              <a:off x="2144214" y="2078595"/>
              <a:ext cx="109" cy="54"/>
            </a:xfrm>
            <a:custGeom>
              <a:rect b="b" l="l" r="r" t="t"/>
              <a:pathLst>
                <a:path extrusionOk="0" h="4" w="8">
                  <a:moveTo>
                    <a:pt x="1" y="4"/>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69" name="Google Shape;4869;p27"/>
            <p:cNvSpPr/>
            <p:nvPr/>
          </p:nvSpPr>
          <p:spPr>
            <a:xfrm>
              <a:off x="2142164" y="2079546"/>
              <a:ext cx="258" cy="149"/>
            </a:xfrm>
            <a:custGeom>
              <a:rect b="b" l="l" r="r" t="t"/>
              <a:pathLst>
                <a:path extrusionOk="0" h="11" w="19">
                  <a:moveTo>
                    <a:pt x="1" y="11"/>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70" name="Google Shape;4870;p27"/>
            <p:cNvSpPr/>
            <p:nvPr/>
          </p:nvSpPr>
          <p:spPr>
            <a:xfrm>
              <a:off x="2142598" y="2079301"/>
              <a:ext cx="244" cy="163"/>
            </a:xfrm>
            <a:custGeom>
              <a:rect b="b" l="l" r="r" t="t"/>
              <a:pathLst>
                <a:path extrusionOk="0" h="12" w="18">
                  <a:moveTo>
                    <a:pt x="0" y="11"/>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71" name="Google Shape;4871;p27"/>
            <p:cNvSpPr/>
            <p:nvPr/>
          </p:nvSpPr>
          <p:spPr>
            <a:xfrm>
              <a:off x="2144594" y="2078500"/>
              <a:ext cx="109" cy="14"/>
            </a:xfrm>
            <a:custGeom>
              <a:rect b="b" l="l" r="r" t="t"/>
              <a:pathLst>
                <a:path extrusionOk="0" h="1" w="8">
                  <a:moveTo>
                    <a:pt x="1" y="0"/>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72" name="Google Shape;4872;p27"/>
            <p:cNvSpPr/>
            <p:nvPr/>
          </p:nvSpPr>
          <p:spPr>
            <a:xfrm>
              <a:off x="2144744" y="2078446"/>
              <a:ext cx="95" cy="14"/>
            </a:xfrm>
            <a:custGeom>
              <a:rect b="b" l="l" r="r" t="t"/>
              <a:pathLst>
                <a:path extrusionOk="0" h="1" w="7">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73" name="Google Shape;4873;p27"/>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74" name="Google Shape;4874;p27"/>
            <p:cNvSpPr/>
            <p:nvPr/>
          </p:nvSpPr>
          <p:spPr>
            <a:xfrm>
              <a:off x="2246887" y="2005399"/>
              <a:ext cx="109" cy="54"/>
            </a:xfrm>
            <a:custGeom>
              <a:rect b="b" l="l" r="r" t="t"/>
              <a:pathLst>
                <a:path extrusionOk="0" h="4" w="8">
                  <a:moveTo>
                    <a:pt x="0" y="0"/>
                  </a:moveTo>
                  <a:lnTo>
                    <a:pt x="7"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75" name="Google Shape;4875;p27"/>
            <p:cNvSpPr/>
            <p:nvPr/>
          </p:nvSpPr>
          <p:spPr>
            <a:xfrm>
              <a:off x="2263194" y="2009812"/>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76" name="Google Shape;4876;p27"/>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77" name="Google Shape;4877;p27"/>
            <p:cNvSpPr/>
            <p:nvPr/>
          </p:nvSpPr>
          <p:spPr>
            <a:xfrm>
              <a:off x="2266235" y="2012093"/>
              <a:ext cx="394" cy="353"/>
            </a:xfrm>
            <a:custGeom>
              <a:rect b="b" l="l" r="r" t="t"/>
              <a:pathLst>
                <a:path extrusionOk="0" h="26" w="29">
                  <a:moveTo>
                    <a:pt x="28" y="2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78" name="Google Shape;4878;p27"/>
            <p:cNvSpPr/>
            <p:nvPr/>
          </p:nvSpPr>
          <p:spPr>
            <a:xfrm>
              <a:off x="2265665" y="2011617"/>
              <a:ext cx="394" cy="353"/>
            </a:xfrm>
            <a:custGeom>
              <a:rect b="b" l="l" r="r" t="t"/>
              <a:pathLst>
                <a:path extrusionOk="0" h="26" w="29">
                  <a:moveTo>
                    <a:pt x="28" y="2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79" name="Google Shape;4879;p27"/>
            <p:cNvSpPr/>
            <p:nvPr/>
          </p:nvSpPr>
          <p:spPr>
            <a:xfrm>
              <a:off x="2265190" y="2011197"/>
              <a:ext cx="339" cy="339"/>
            </a:xfrm>
            <a:custGeom>
              <a:rect b="b" l="l" r="r" t="t"/>
              <a:pathLst>
                <a:path extrusionOk="0" h="25" w="25">
                  <a:moveTo>
                    <a:pt x="25" y="25"/>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80" name="Google Shape;4880;p27"/>
            <p:cNvSpPr/>
            <p:nvPr/>
          </p:nvSpPr>
          <p:spPr>
            <a:xfrm>
              <a:off x="2246643" y="2005155"/>
              <a:ext cx="68" cy="68"/>
            </a:xfrm>
            <a:custGeom>
              <a:rect b="b" l="l" r="r" t="t"/>
              <a:pathLst>
                <a:path extrusionOk="0" h="5" w="5">
                  <a:moveTo>
                    <a:pt x="1" y="1"/>
                  </a:moveTo>
                  <a:lnTo>
                    <a:pt x="4" y="4"/>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81" name="Google Shape;4881;p27"/>
            <p:cNvSpPr/>
            <p:nvPr/>
          </p:nvSpPr>
          <p:spPr>
            <a:xfrm>
              <a:off x="2263995" y="2010287"/>
              <a:ext cx="258" cy="204"/>
            </a:xfrm>
            <a:custGeom>
              <a:rect b="b" l="l" r="r" t="t"/>
              <a:pathLst>
                <a:path extrusionOk="0" h="15" w="19">
                  <a:moveTo>
                    <a:pt x="18" y="1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82" name="Google Shape;4882;p27"/>
            <p:cNvSpPr/>
            <p:nvPr/>
          </p:nvSpPr>
          <p:spPr>
            <a:xfrm>
              <a:off x="2266805" y="2012527"/>
              <a:ext cx="394" cy="394"/>
            </a:xfrm>
            <a:custGeom>
              <a:rect b="b" l="l" r="r" t="t"/>
              <a:pathLst>
                <a:path extrusionOk="0" h="29" w="29">
                  <a:moveTo>
                    <a:pt x="28" y="28"/>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83" name="Google Shape;4883;p27"/>
            <p:cNvSpPr/>
            <p:nvPr/>
          </p:nvSpPr>
          <p:spPr>
            <a:xfrm>
              <a:off x="2263710" y="2010056"/>
              <a:ext cx="258" cy="149"/>
            </a:xfrm>
            <a:custGeom>
              <a:rect b="b" l="l" r="r" t="t"/>
              <a:pathLst>
                <a:path extrusionOk="0" h="11" w="19">
                  <a:moveTo>
                    <a:pt x="18"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84" name="Google Shape;4884;p27"/>
            <p:cNvSpPr/>
            <p:nvPr/>
          </p:nvSpPr>
          <p:spPr>
            <a:xfrm>
              <a:off x="2261429" y="2010341"/>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85" name="Google Shape;4885;p27"/>
            <p:cNvSpPr/>
            <p:nvPr/>
          </p:nvSpPr>
          <p:spPr>
            <a:xfrm>
              <a:off x="2264334" y="2010531"/>
              <a:ext cx="299" cy="244"/>
            </a:xfrm>
            <a:custGeom>
              <a:rect b="b" l="l" r="r" t="t"/>
              <a:pathLst>
                <a:path extrusionOk="0" h="18" w="22">
                  <a:moveTo>
                    <a:pt x="21" y="18"/>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86" name="Google Shape;4886;p27"/>
            <p:cNvSpPr/>
            <p:nvPr/>
          </p:nvSpPr>
          <p:spPr>
            <a:xfrm>
              <a:off x="2264714" y="2010857"/>
              <a:ext cx="339" cy="258"/>
            </a:xfrm>
            <a:custGeom>
              <a:rect b="b" l="l" r="r" t="t"/>
              <a:pathLst>
                <a:path extrusionOk="0" h="19" w="25">
                  <a:moveTo>
                    <a:pt x="25" y="1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87" name="Google Shape;4887;p27"/>
            <p:cNvSpPr/>
            <p:nvPr/>
          </p:nvSpPr>
          <p:spPr>
            <a:xfrm>
              <a:off x="2263479" y="2009907"/>
              <a:ext cx="204" cy="163"/>
            </a:xfrm>
            <a:custGeom>
              <a:rect b="b" l="l" r="r" t="t"/>
              <a:pathLst>
                <a:path extrusionOk="0" h="12" w="15">
                  <a:moveTo>
                    <a:pt x="14"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88" name="Google Shape;4888;p27"/>
            <p:cNvSpPr/>
            <p:nvPr/>
          </p:nvSpPr>
          <p:spPr>
            <a:xfrm>
              <a:off x="2262528" y="2009866"/>
              <a:ext cx="14" cy="14"/>
            </a:xfrm>
            <a:custGeom>
              <a:rect b="b" l="l" r="r" t="t"/>
              <a:pathLst>
                <a:path extrusionOk="0" h="1" w="1">
                  <a:moveTo>
                    <a:pt x="0"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89" name="Google Shape;4889;p27"/>
            <p:cNvSpPr/>
            <p:nvPr/>
          </p:nvSpPr>
          <p:spPr>
            <a:xfrm>
              <a:off x="2262814" y="2009812"/>
              <a:ext cx="109" cy="14"/>
            </a:xfrm>
            <a:custGeom>
              <a:rect b="b" l="l" r="r" t="t"/>
              <a:pathLst>
                <a:path extrusionOk="0" h="1" w="8">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90" name="Google Shape;4890;p27"/>
            <p:cNvSpPr/>
            <p:nvPr/>
          </p:nvSpPr>
          <p:spPr>
            <a:xfrm>
              <a:off x="2268706" y="2014143"/>
              <a:ext cx="394" cy="339"/>
            </a:xfrm>
            <a:custGeom>
              <a:rect b="b" l="l" r="r" t="t"/>
              <a:pathLst>
                <a:path extrusionOk="0" h="25" w="29">
                  <a:moveTo>
                    <a:pt x="28" y="25"/>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91" name="Google Shape;4891;p27"/>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92" name="Google Shape;4892;p27"/>
            <p:cNvSpPr/>
            <p:nvPr/>
          </p:nvSpPr>
          <p:spPr>
            <a:xfrm>
              <a:off x="2268041" y="2013613"/>
              <a:ext cx="394" cy="353"/>
            </a:xfrm>
            <a:custGeom>
              <a:rect b="b" l="l" r="r" t="t"/>
              <a:pathLst>
                <a:path extrusionOk="0" h="26" w="29">
                  <a:moveTo>
                    <a:pt x="28" y="2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93" name="Google Shape;4893;p27"/>
            <p:cNvSpPr/>
            <p:nvPr/>
          </p:nvSpPr>
          <p:spPr>
            <a:xfrm>
              <a:off x="2271367" y="2016560"/>
              <a:ext cx="149" cy="109"/>
            </a:xfrm>
            <a:custGeom>
              <a:rect b="b" l="l" r="r" t="t"/>
              <a:pathLst>
                <a:path extrusionOk="0" h="8" w="11">
                  <a:moveTo>
                    <a:pt x="0" y="1"/>
                  </a:moveTo>
                  <a:lnTo>
                    <a:pt x="11" y="8"/>
                  </a:lnTo>
                  <a:lnTo>
                    <a:pt x="1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94" name="Google Shape;4894;p27"/>
            <p:cNvSpPr/>
            <p:nvPr/>
          </p:nvSpPr>
          <p:spPr>
            <a:xfrm>
              <a:off x="2269371" y="2014754"/>
              <a:ext cx="339" cy="299"/>
            </a:xfrm>
            <a:custGeom>
              <a:rect b="b" l="l" r="r" t="t"/>
              <a:pathLst>
                <a:path extrusionOk="0" h="22" w="25">
                  <a:moveTo>
                    <a:pt x="25" y="22"/>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95" name="Google Shape;4895;p27"/>
            <p:cNvSpPr/>
            <p:nvPr/>
          </p:nvSpPr>
          <p:spPr>
            <a:xfrm>
              <a:off x="2270743" y="2015949"/>
              <a:ext cx="353" cy="299"/>
            </a:xfrm>
            <a:custGeom>
              <a:rect b="b" l="l" r="r" t="t"/>
              <a:pathLst>
                <a:path extrusionOk="0" h="22" w="26">
                  <a:moveTo>
                    <a:pt x="25" y="2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96" name="Google Shape;4896;p27"/>
            <p:cNvSpPr/>
            <p:nvPr/>
          </p:nvSpPr>
          <p:spPr>
            <a:xfrm>
              <a:off x="2270037" y="2015324"/>
              <a:ext cx="339" cy="353"/>
            </a:xfrm>
            <a:custGeom>
              <a:rect b="b" l="l" r="r" t="t"/>
              <a:pathLst>
                <a:path extrusionOk="0" h="26" w="25">
                  <a:moveTo>
                    <a:pt x="25" y="2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97" name="Google Shape;4897;p27"/>
            <p:cNvSpPr/>
            <p:nvPr/>
          </p:nvSpPr>
          <p:spPr>
            <a:xfrm>
              <a:off x="2247172" y="2005684"/>
              <a:ext cx="54" cy="54"/>
            </a:xfrm>
            <a:custGeom>
              <a:rect b="b" l="l" r="r" t="t"/>
              <a:pathLst>
                <a:path extrusionOk="0" h="4" w="4">
                  <a:moveTo>
                    <a:pt x="4"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98" name="Google Shape;4898;p27"/>
            <p:cNvSpPr/>
            <p:nvPr/>
          </p:nvSpPr>
          <p:spPr>
            <a:xfrm>
              <a:off x="2267416" y="2013043"/>
              <a:ext cx="394" cy="353"/>
            </a:xfrm>
            <a:custGeom>
              <a:rect b="b" l="l" r="r" t="t"/>
              <a:pathLst>
                <a:path extrusionOk="0" h="26" w="29">
                  <a:moveTo>
                    <a:pt x="29" y="2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899" name="Google Shape;4899;p27"/>
            <p:cNvSpPr/>
            <p:nvPr/>
          </p:nvSpPr>
          <p:spPr>
            <a:xfrm>
              <a:off x="2247362" y="2005915"/>
              <a:ext cx="54" cy="68"/>
            </a:xfrm>
            <a:custGeom>
              <a:rect b="b" l="l" r="r" t="t"/>
              <a:pathLst>
                <a:path extrusionOk="0" h="5" w="4">
                  <a:moveTo>
                    <a:pt x="4"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00" name="Google Shape;4900;p27"/>
            <p:cNvSpPr/>
            <p:nvPr/>
          </p:nvSpPr>
          <p:spPr>
            <a:xfrm>
              <a:off x="2271028" y="2020511"/>
              <a:ext cx="14" cy="149"/>
            </a:xfrm>
            <a:custGeom>
              <a:rect b="b" l="l" r="r" t="t"/>
              <a:pathLst>
                <a:path extrusionOk="0" h="11" w="1">
                  <a:moveTo>
                    <a:pt x="1"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01" name="Google Shape;4901;p27"/>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02" name="Google Shape;4902;p27"/>
            <p:cNvSpPr/>
            <p:nvPr/>
          </p:nvSpPr>
          <p:spPr>
            <a:xfrm>
              <a:off x="2270987" y="2020986"/>
              <a:ext cx="14" cy="204"/>
            </a:xfrm>
            <a:custGeom>
              <a:rect b="b" l="l" r="r" t="t"/>
              <a:pathLst>
                <a:path extrusionOk="0" h="15" w="1">
                  <a:moveTo>
                    <a:pt x="0"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03" name="Google Shape;4903;p27"/>
            <p:cNvSpPr/>
            <p:nvPr/>
          </p:nvSpPr>
          <p:spPr>
            <a:xfrm>
              <a:off x="2271082" y="2019981"/>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04" name="Google Shape;4904;p27"/>
            <p:cNvSpPr/>
            <p:nvPr/>
          </p:nvSpPr>
          <p:spPr>
            <a:xfrm>
              <a:off x="2271313" y="2017890"/>
              <a:ext cx="14" cy="204"/>
            </a:xfrm>
            <a:custGeom>
              <a:rect b="b" l="l" r="r" t="t"/>
              <a:pathLst>
                <a:path extrusionOk="0" h="15" w="1">
                  <a:moveTo>
                    <a:pt x="1" y="1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05" name="Google Shape;4905;p27"/>
            <p:cNvSpPr/>
            <p:nvPr/>
          </p:nvSpPr>
          <p:spPr>
            <a:xfrm>
              <a:off x="2270933" y="2021461"/>
              <a:ext cx="14" cy="204"/>
            </a:xfrm>
            <a:custGeom>
              <a:rect b="b" l="l" r="r" t="t"/>
              <a:pathLst>
                <a:path extrusionOk="0" h="15" w="1">
                  <a:moveTo>
                    <a:pt x="1" y="1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06" name="Google Shape;4906;p27"/>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07" name="Google Shape;4907;p27"/>
            <p:cNvSpPr/>
            <p:nvPr/>
          </p:nvSpPr>
          <p:spPr>
            <a:xfrm>
              <a:off x="2271272" y="2018325"/>
              <a:ext cx="14" cy="244"/>
            </a:xfrm>
            <a:custGeom>
              <a:rect b="b" l="l" r="r" t="t"/>
              <a:pathLst>
                <a:path extrusionOk="0" h="18" w="1">
                  <a:moveTo>
                    <a:pt x="0" y="18"/>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08" name="Google Shape;4908;p27"/>
            <p:cNvSpPr/>
            <p:nvPr/>
          </p:nvSpPr>
          <p:spPr>
            <a:xfrm>
              <a:off x="2271123" y="2019370"/>
              <a:ext cx="14" cy="204"/>
            </a:xfrm>
            <a:custGeom>
              <a:rect b="b" l="l" r="r" t="t"/>
              <a:pathLst>
                <a:path extrusionOk="0" h="15" w="1">
                  <a:moveTo>
                    <a:pt x="1" y="1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09" name="Google Shape;4909;p27"/>
            <p:cNvSpPr/>
            <p:nvPr/>
          </p:nvSpPr>
          <p:spPr>
            <a:xfrm>
              <a:off x="2270892" y="2021936"/>
              <a:ext cx="14" cy="149"/>
            </a:xfrm>
            <a:custGeom>
              <a:rect b="b" l="l" r="r" t="t"/>
              <a:pathLst>
                <a:path extrusionOk="0" h="11" w="1">
                  <a:moveTo>
                    <a:pt x="0" y="1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10" name="Google Shape;4910;p27"/>
            <p:cNvSpPr/>
            <p:nvPr/>
          </p:nvSpPr>
          <p:spPr>
            <a:xfrm>
              <a:off x="2271177" y="2018800"/>
              <a:ext cx="14" cy="244"/>
            </a:xfrm>
            <a:custGeom>
              <a:rect b="b" l="l" r="r" t="t"/>
              <a:pathLst>
                <a:path extrusionOk="0" h="18" w="1">
                  <a:moveTo>
                    <a:pt x="0" y="18"/>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11" name="Google Shape;4911;p27"/>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12" name="Google Shape;4912;p27"/>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13" name="Google Shape;4913;p27"/>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14" name="Google Shape;4914;p27"/>
            <p:cNvSpPr/>
            <p:nvPr/>
          </p:nvSpPr>
          <p:spPr>
            <a:xfrm>
              <a:off x="2263044" y="2064624"/>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15" name="Google Shape;4915;p27"/>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16" name="Google Shape;4916;p27"/>
            <p:cNvSpPr/>
            <p:nvPr/>
          </p:nvSpPr>
          <p:spPr>
            <a:xfrm>
              <a:off x="2261103" y="2064380"/>
              <a:ext cx="434" cy="109"/>
            </a:xfrm>
            <a:custGeom>
              <a:rect b="b" l="l" r="r" t="t"/>
              <a:pathLst>
                <a:path extrusionOk="0" h="8" w="32">
                  <a:moveTo>
                    <a:pt x="0" y="1"/>
                  </a:moveTo>
                  <a:lnTo>
                    <a:pt x="32"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17" name="Google Shape;4917;p27"/>
            <p:cNvSpPr/>
            <p:nvPr/>
          </p:nvSpPr>
          <p:spPr>
            <a:xfrm>
              <a:off x="2264904" y="2064054"/>
              <a:ext cx="149" cy="109"/>
            </a:xfrm>
            <a:custGeom>
              <a:rect b="b" l="l" r="r" t="t"/>
              <a:pathLst>
                <a:path extrusionOk="0" h="8" w="11">
                  <a:moveTo>
                    <a:pt x="0" y="7"/>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18" name="Google Shape;4918;p27"/>
            <p:cNvSpPr/>
            <p:nvPr/>
          </p:nvSpPr>
          <p:spPr>
            <a:xfrm>
              <a:off x="2264375" y="2064339"/>
              <a:ext cx="109" cy="54"/>
            </a:xfrm>
            <a:custGeom>
              <a:rect b="b" l="l" r="r" t="t"/>
              <a:pathLst>
                <a:path extrusionOk="0" h="4" w="8">
                  <a:moveTo>
                    <a:pt x="1" y="4"/>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19" name="Google Shape;4919;p27"/>
            <p:cNvSpPr/>
            <p:nvPr/>
          </p:nvSpPr>
          <p:spPr>
            <a:xfrm>
              <a:off x="2262243" y="2064570"/>
              <a:ext cx="204" cy="14"/>
            </a:xfrm>
            <a:custGeom>
              <a:rect b="b" l="l" r="r" t="t"/>
              <a:pathLst>
                <a:path extrusionOk="0" h="1" w="15">
                  <a:moveTo>
                    <a:pt x="0" y="1"/>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20" name="Google Shape;4920;p27"/>
            <p:cNvSpPr/>
            <p:nvPr/>
          </p:nvSpPr>
          <p:spPr>
            <a:xfrm>
              <a:off x="2263615" y="2064570"/>
              <a:ext cx="163" cy="14"/>
            </a:xfrm>
            <a:custGeom>
              <a:rect b="b" l="l" r="r" t="t"/>
              <a:pathLst>
                <a:path extrusionOk="0" h="1" w="12">
                  <a:moveTo>
                    <a:pt x="1"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21" name="Google Shape;4921;p27"/>
            <p:cNvSpPr/>
            <p:nvPr/>
          </p:nvSpPr>
          <p:spPr>
            <a:xfrm>
              <a:off x="2260668" y="2064380"/>
              <a:ext cx="258" cy="14"/>
            </a:xfrm>
            <a:custGeom>
              <a:rect b="b" l="l" r="r" t="t"/>
              <a:pathLst>
                <a:path extrusionOk="0" h="1" w="19">
                  <a:moveTo>
                    <a:pt x="18" y="1"/>
                  </a:moveTo>
                  <a:lnTo>
                    <a:pt x="1" y="1"/>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22" name="Google Shape;4922;p27"/>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23" name="Google Shape;4923;p27"/>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24" name="Google Shape;4924;p27"/>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25" name="Google Shape;4925;p27"/>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26" name="Google Shape;4926;p27"/>
            <p:cNvSpPr/>
            <p:nvPr/>
          </p:nvSpPr>
          <p:spPr>
            <a:xfrm>
              <a:off x="2344428" y="2155362"/>
              <a:ext cx="14" cy="14"/>
            </a:xfrm>
            <a:custGeom>
              <a:rect b="b" l="l" r="r" t="t"/>
              <a:pathLst>
                <a:path extrusionOk="0" h="1" w="1">
                  <a:moveTo>
                    <a:pt x="0"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27" name="Google Shape;4927;p27"/>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28" name="Google Shape;4928;p27"/>
            <p:cNvSpPr/>
            <p:nvPr/>
          </p:nvSpPr>
          <p:spPr>
            <a:xfrm>
              <a:off x="2276119" y="2212116"/>
              <a:ext cx="1059" cy="964"/>
            </a:xfrm>
            <a:custGeom>
              <a:rect b="b" l="l" r="r" t="t"/>
              <a:pathLst>
                <a:path extrusionOk="0" h="71" w="78">
                  <a:moveTo>
                    <a:pt x="77" y="0"/>
                  </a:moveTo>
                  <a:lnTo>
                    <a:pt x="0" y="7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29" name="Google Shape;4929;p27"/>
            <p:cNvSpPr/>
            <p:nvPr/>
          </p:nvSpPr>
          <p:spPr>
            <a:xfrm>
              <a:off x="2280777" y="2242204"/>
              <a:ext cx="14" cy="339"/>
            </a:xfrm>
            <a:custGeom>
              <a:rect b="b" l="l" r="r" t="t"/>
              <a:pathLst>
                <a:path extrusionOk="0" h="25" w="1">
                  <a:moveTo>
                    <a:pt x="0" y="25"/>
                  </a:moveTo>
                  <a:lnTo>
                    <a:pt x="0" y="0"/>
                  </a:lnTo>
                  <a:lnTo>
                    <a:pt x="0"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30" name="Google Shape;4930;p27"/>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31" name="Google Shape;4931;p27"/>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32" name="Google Shape;4932;p27"/>
            <p:cNvSpPr/>
            <p:nvPr/>
          </p:nvSpPr>
          <p:spPr>
            <a:xfrm>
              <a:off x="2276215" y="2216393"/>
              <a:ext cx="54" cy="149"/>
            </a:xfrm>
            <a:custGeom>
              <a:rect b="b" l="l" r="r" t="t"/>
              <a:pathLst>
                <a:path extrusionOk="0" h="11" w="4">
                  <a:moveTo>
                    <a:pt x="0" y="0"/>
                  </a:moveTo>
                  <a:lnTo>
                    <a:pt x="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33" name="Google Shape;4933;p27"/>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34" name="Google Shape;4934;p27"/>
            <p:cNvSpPr/>
            <p:nvPr/>
          </p:nvSpPr>
          <p:spPr>
            <a:xfrm>
              <a:off x="2281917" y="2248708"/>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35" name="Google Shape;4935;p27"/>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36" name="Google Shape;4936;p27"/>
            <p:cNvSpPr/>
            <p:nvPr/>
          </p:nvSpPr>
          <p:spPr>
            <a:xfrm>
              <a:off x="2275875" y="2215158"/>
              <a:ext cx="68" cy="109"/>
            </a:xfrm>
            <a:custGeom>
              <a:rect b="b" l="l" r="r" t="t"/>
              <a:pathLst>
                <a:path extrusionOk="0" h="8" w="5">
                  <a:moveTo>
                    <a:pt x="1" y="0"/>
                  </a:moveTo>
                  <a:lnTo>
                    <a:pt x="4"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37" name="Google Shape;4937;p27"/>
            <p:cNvSpPr/>
            <p:nvPr/>
          </p:nvSpPr>
          <p:spPr>
            <a:xfrm>
              <a:off x="2275780" y="2214683"/>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38" name="Google Shape;4938;p27"/>
            <p:cNvSpPr/>
            <p:nvPr/>
          </p:nvSpPr>
          <p:spPr>
            <a:xfrm>
              <a:off x="2276024" y="2215728"/>
              <a:ext cx="54" cy="149"/>
            </a:xfrm>
            <a:custGeom>
              <a:rect b="b" l="l" r="r" t="t"/>
              <a:pathLst>
                <a:path extrusionOk="0" h="11" w="4">
                  <a:moveTo>
                    <a:pt x="0" y="0"/>
                  </a:moveTo>
                  <a:lnTo>
                    <a:pt x="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39" name="Google Shape;4939;p27"/>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40" name="Google Shape;4940;p27"/>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41" name="Google Shape;4941;p27"/>
            <p:cNvSpPr/>
            <p:nvPr/>
          </p:nvSpPr>
          <p:spPr>
            <a:xfrm>
              <a:off x="2269222" y="2162721"/>
              <a:ext cx="258" cy="68"/>
            </a:xfrm>
            <a:custGeom>
              <a:rect b="b" l="l" r="r" t="t"/>
              <a:pathLst>
                <a:path extrusionOk="0" h="5" w="19">
                  <a:moveTo>
                    <a:pt x="1" y="4"/>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42" name="Google Shape;4942;p27"/>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43" name="Google Shape;4943;p27"/>
            <p:cNvSpPr/>
            <p:nvPr/>
          </p:nvSpPr>
          <p:spPr>
            <a:xfrm>
              <a:off x="2267851" y="2156693"/>
              <a:ext cx="720" cy="244"/>
            </a:xfrm>
            <a:custGeom>
              <a:rect b="b" l="l" r="r" t="t"/>
              <a:pathLst>
                <a:path extrusionOk="0" h="18" w="53">
                  <a:moveTo>
                    <a:pt x="53" y="0"/>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44" name="Google Shape;4944;p27"/>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45" name="Google Shape;4945;p27"/>
            <p:cNvSpPr/>
            <p:nvPr/>
          </p:nvSpPr>
          <p:spPr>
            <a:xfrm>
              <a:off x="2274164" y="2107447"/>
              <a:ext cx="258" cy="54"/>
            </a:xfrm>
            <a:custGeom>
              <a:rect b="b" l="l" r="r" t="t"/>
              <a:pathLst>
                <a:path extrusionOk="0" h="4" w="19">
                  <a:moveTo>
                    <a:pt x="1" y="0"/>
                  </a:moveTo>
                  <a:lnTo>
                    <a:pt x="1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46" name="Google Shape;4946;p27"/>
            <p:cNvSpPr/>
            <p:nvPr/>
          </p:nvSpPr>
          <p:spPr>
            <a:xfrm>
              <a:off x="2273173" y="2107203"/>
              <a:ext cx="204" cy="14"/>
            </a:xfrm>
            <a:custGeom>
              <a:rect b="b" l="l" r="r" t="t"/>
              <a:pathLst>
                <a:path extrusionOk="0" h="1" w="15">
                  <a:moveTo>
                    <a:pt x="0" y="1"/>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47" name="Google Shape;4947;p27"/>
            <p:cNvSpPr/>
            <p:nvPr/>
          </p:nvSpPr>
          <p:spPr>
            <a:xfrm>
              <a:off x="2275739" y="2108058"/>
              <a:ext cx="244" cy="109"/>
            </a:xfrm>
            <a:custGeom>
              <a:rect b="b" l="l" r="r" t="t"/>
              <a:pathLst>
                <a:path extrusionOk="0" h="8" w="18">
                  <a:moveTo>
                    <a:pt x="0" y="1"/>
                  </a:moveTo>
                  <a:lnTo>
                    <a:pt x="18"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48" name="Google Shape;4948;p27"/>
            <p:cNvSpPr/>
            <p:nvPr/>
          </p:nvSpPr>
          <p:spPr>
            <a:xfrm>
              <a:off x="2274694" y="2107583"/>
              <a:ext cx="244" cy="109"/>
            </a:xfrm>
            <a:custGeom>
              <a:rect b="b" l="l" r="r" t="t"/>
              <a:pathLst>
                <a:path extrusionOk="0" h="8" w="18">
                  <a:moveTo>
                    <a:pt x="0" y="1"/>
                  </a:moveTo>
                  <a:lnTo>
                    <a:pt x="18"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49" name="Google Shape;4949;p27"/>
            <p:cNvSpPr/>
            <p:nvPr/>
          </p:nvSpPr>
          <p:spPr>
            <a:xfrm>
              <a:off x="2275210" y="2107828"/>
              <a:ext cx="258" cy="109"/>
            </a:xfrm>
            <a:custGeom>
              <a:rect b="b" l="l" r="r" t="t"/>
              <a:pathLst>
                <a:path extrusionOk="0" h="8" w="19">
                  <a:moveTo>
                    <a:pt x="1" y="0"/>
                  </a:moveTo>
                  <a:lnTo>
                    <a:pt x="18"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50" name="Google Shape;4950;p27"/>
            <p:cNvSpPr/>
            <p:nvPr/>
          </p:nvSpPr>
          <p:spPr>
            <a:xfrm>
              <a:off x="2273648" y="2107298"/>
              <a:ext cx="244" cy="68"/>
            </a:xfrm>
            <a:custGeom>
              <a:rect b="b" l="l" r="r" t="t"/>
              <a:pathLst>
                <a:path extrusionOk="0" h="5" w="18">
                  <a:moveTo>
                    <a:pt x="0" y="1"/>
                  </a:moveTo>
                  <a:lnTo>
                    <a:pt x="1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51" name="Google Shape;4951;p27"/>
            <p:cNvSpPr/>
            <p:nvPr/>
          </p:nvSpPr>
          <p:spPr>
            <a:xfrm>
              <a:off x="2276310" y="2108344"/>
              <a:ext cx="204" cy="68"/>
            </a:xfrm>
            <a:custGeom>
              <a:rect b="b" l="l" r="r" t="t"/>
              <a:pathLst>
                <a:path extrusionOk="0" h="5" w="15">
                  <a:moveTo>
                    <a:pt x="0" y="1"/>
                  </a:moveTo>
                  <a:lnTo>
                    <a:pt x="1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52" name="Google Shape;4952;p27"/>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53" name="Google Shape;4953;p27"/>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54" name="Google Shape;4954;p27"/>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55" name="Google Shape;4955;p27"/>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56" name="Google Shape;4956;p27"/>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57" name="Google Shape;4957;p27"/>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58" name="Google Shape;4958;p27"/>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59" name="Google Shape;4959;p27"/>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60" name="Google Shape;4960;p27"/>
            <p:cNvSpPr/>
            <p:nvPr/>
          </p:nvSpPr>
          <p:spPr>
            <a:xfrm>
              <a:off x="2270227" y="2064285"/>
              <a:ext cx="14" cy="109"/>
            </a:xfrm>
            <a:custGeom>
              <a:rect b="b" l="l" r="r" t="t"/>
              <a:pathLst>
                <a:path extrusionOk="0" h="8" w="1">
                  <a:moveTo>
                    <a:pt x="0"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61" name="Google Shape;4961;p27"/>
            <p:cNvSpPr/>
            <p:nvPr/>
          </p:nvSpPr>
          <p:spPr>
            <a:xfrm>
              <a:off x="2270227" y="2063579"/>
              <a:ext cx="14" cy="109"/>
            </a:xfrm>
            <a:custGeom>
              <a:rect b="b" l="l" r="r" t="t"/>
              <a:pathLst>
                <a:path extrusionOk="0" h="8" w="1">
                  <a:moveTo>
                    <a:pt x="0"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62" name="Google Shape;4962;p27"/>
            <p:cNvSpPr/>
            <p:nvPr/>
          </p:nvSpPr>
          <p:spPr>
            <a:xfrm>
              <a:off x="2264375" y="2076314"/>
              <a:ext cx="163" cy="109"/>
            </a:xfrm>
            <a:custGeom>
              <a:rect b="b" l="l" r="r" t="t"/>
              <a:pathLst>
                <a:path extrusionOk="0" h="8" w="12">
                  <a:moveTo>
                    <a:pt x="11"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63" name="Google Shape;4963;p27"/>
            <p:cNvSpPr/>
            <p:nvPr/>
          </p:nvSpPr>
          <p:spPr>
            <a:xfrm>
              <a:off x="2270227" y="2063904"/>
              <a:ext cx="14" cy="163"/>
            </a:xfrm>
            <a:custGeom>
              <a:rect b="b" l="l" r="r" t="t"/>
              <a:pathLst>
                <a:path extrusionOk="0" h="12" w="1">
                  <a:moveTo>
                    <a:pt x="0"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64" name="Google Shape;4964;p27"/>
            <p:cNvSpPr/>
            <p:nvPr/>
          </p:nvSpPr>
          <p:spPr>
            <a:xfrm>
              <a:off x="2265380" y="2075839"/>
              <a:ext cx="109" cy="54"/>
            </a:xfrm>
            <a:custGeom>
              <a:rect b="b" l="l" r="r" t="t"/>
              <a:pathLst>
                <a:path extrusionOk="0" h="4" w="8">
                  <a:moveTo>
                    <a:pt x="7"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65" name="Google Shape;4965;p27"/>
            <p:cNvSpPr/>
            <p:nvPr/>
          </p:nvSpPr>
          <p:spPr>
            <a:xfrm>
              <a:off x="2265190" y="2075880"/>
              <a:ext cx="109" cy="68"/>
            </a:xfrm>
            <a:custGeom>
              <a:rect b="b" l="l" r="r" t="t"/>
              <a:pathLst>
                <a:path extrusionOk="0" h="5" w="8">
                  <a:moveTo>
                    <a:pt x="7"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66" name="Google Shape;4966;p27"/>
            <p:cNvSpPr/>
            <p:nvPr/>
          </p:nvSpPr>
          <p:spPr>
            <a:xfrm>
              <a:off x="2263900" y="2076599"/>
              <a:ext cx="258" cy="109"/>
            </a:xfrm>
            <a:custGeom>
              <a:rect b="b" l="l" r="r" t="t"/>
              <a:pathLst>
                <a:path extrusionOk="0" h="8" w="19">
                  <a:moveTo>
                    <a:pt x="18"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67" name="Google Shape;4967;p27"/>
            <p:cNvSpPr/>
            <p:nvPr/>
          </p:nvSpPr>
          <p:spPr>
            <a:xfrm>
              <a:off x="2265000" y="2075975"/>
              <a:ext cx="109" cy="68"/>
            </a:xfrm>
            <a:custGeom>
              <a:rect b="b" l="l" r="r" t="t"/>
              <a:pathLst>
                <a:path extrusionOk="0" h="5" w="8">
                  <a:moveTo>
                    <a:pt x="7"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68" name="Google Shape;4968;p27"/>
            <p:cNvSpPr/>
            <p:nvPr/>
          </p:nvSpPr>
          <p:spPr>
            <a:xfrm>
              <a:off x="2264714" y="2076124"/>
              <a:ext cx="149" cy="109"/>
            </a:xfrm>
            <a:custGeom>
              <a:rect b="b" l="l" r="r" t="t"/>
              <a:pathLst>
                <a:path extrusionOk="0" h="8" w="11">
                  <a:moveTo>
                    <a:pt x="11"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69" name="Google Shape;4969;p27"/>
            <p:cNvSpPr/>
            <p:nvPr/>
          </p:nvSpPr>
          <p:spPr>
            <a:xfrm>
              <a:off x="2262949" y="2077210"/>
              <a:ext cx="163" cy="109"/>
            </a:xfrm>
            <a:custGeom>
              <a:rect b="b" l="l" r="r" t="t"/>
              <a:pathLst>
                <a:path extrusionOk="0" h="8" w="12">
                  <a:moveTo>
                    <a:pt x="1" y="8"/>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70" name="Google Shape;4970;p27"/>
            <p:cNvSpPr/>
            <p:nvPr/>
          </p:nvSpPr>
          <p:spPr>
            <a:xfrm>
              <a:off x="2270077" y="2062058"/>
              <a:ext cx="14" cy="204"/>
            </a:xfrm>
            <a:custGeom>
              <a:rect b="b" l="l" r="r" t="t"/>
              <a:pathLst>
                <a:path extrusionOk="0" h="15" w="1">
                  <a:moveTo>
                    <a:pt x="1" y="0"/>
                  </a:moveTo>
                  <a:lnTo>
                    <a:pt x="1"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71" name="Google Shape;4971;p27"/>
            <p:cNvSpPr/>
            <p:nvPr/>
          </p:nvSpPr>
          <p:spPr>
            <a:xfrm>
              <a:off x="2270132" y="2062574"/>
              <a:ext cx="14" cy="163"/>
            </a:xfrm>
            <a:custGeom>
              <a:rect b="b" l="l" r="r" t="t"/>
              <a:pathLst>
                <a:path extrusionOk="0" h="12" w="1">
                  <a:moveTo>
                    <a:pt x="0"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72" name="Google Shape;4972;p27"/>
            <p:cNvSpPr/>
            <p:nvPr/>
          </p:nvSpPr>
          <p:spPr>
            <a:xfrm>
              <a:off x="2263289" y="2076830"/>
              <a:ext cx="394" cy="258"/>
            </a:xfrm>
            <a:custGeom>
              <a:rect b="b" l="l" r="r" t="t"/>
              <a:pathLst>
                <a:path extrusionOk="0" h="19" w="29">
                  <a:moveTo>
                    <a:pt x="28" y="1"/>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73" name="Google Shape;4973;p27"/>
            <p:cNvSpPr/>
            <p:nvPr/>
          </p:nvSpPr>
          <p:spPr>
            <a:xfrm>
              <a:off x="2270173" y="2063103"/>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74" name="Google Shape;4974;p27"/>
            <p:cNvSpPr/>
            <p:nvPr/>
          </p:nvSpPr>
          <p:spPr>
            <a:xfrm>
              <a:off x="2334109" y="212622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75" name="Google Shape;4975;p27"/>
            <p:cNvSpPr/>
            <p:nvPr/>
          </p:nvSpPr>
          <p:spPr>
            <a:xfrm>
              <a:off x="2334204" y="2126076"/>
              <a:ext cx="14" cy="68"/>
            </a:xfrm>
            <a:custGeom>
              <a:rect b="b" l="l" r="r" t="t"/>
              <a:pathLst>
                <a:path extrusionOk="0" h="5" w="1">
                  <a:moveTo>
                    <a:pt x="0" y="1"/>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76" name="Google Shape;4976;p27"/>
            <p:cNvSpPr/>
            <p:nvPr/>
          </p:nvSpPr>
          <p:spPr>
            <a:xfrm>
              <a:off x="2334150" y="2126130"/>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77" name="Google Shape;4977;p27"/>
            <p:cNvSpPr/>
            <p:nvPr/>
          </p:nvSpPr>
          <p:spPr>
            <a:xfrm>
              <a:off x="2334204" y="2126035"/>
              <a:ext cx="54" cy="54"/>
            </a:xfrm>
            <a:custGeom>
              <a:rect b="b" l="l" r="r" t="t"/>
              <a:pathLst>
                <a:path extrusionOk="0" h="4" w="4">
                  <a:moveTo>
                    <a:pt x="4"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78" name="Google Shape;4978;p27"/>
            <p:cNvSpPr/>
            <p:nvPr/>
          </p:nvSpPr>
          <p:spPr>
            <a:xfrm>
              <a:off x="2334055" y="2126320"/>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79" name="Google Shape;4979;p27"/>
            <p:cNvSpPr/>
            <p:nvPr/>
          </p:nvSpPr>
          <p:spPr>
            <a:xfrm>
              <a:off x="2334109" y="2126266"/>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80" name="Google Shape;4980;p27"/>
            <p:cNvSpPr/>
            <p:nvPr/>
          </p:nvSpPr>
          <p:spPr>
            <a:xfrm>
              <a:off x="2336580" y="2124365"/>
              <a:ext cx="204" cy="163"/>
            </a:xfrm>
            <a:custGeom>
              <a:rect b="b" l="l" r="r" t="t"/>
              <a:pathLst>
                <a:path extrusionOk="0" h="12" w="15">
                  <a:moveTo>
                    <a:pt x="14"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81" name="Google Shape;4981;p27"/>
            <p:cNvSpPr/>
            <p:nvPr/>
          </p:nvSpPr>
          <p:spPr>
            <a:xfrm>
              <a:off x="2304306" y="2129782"/>
              <a:ext cx="244" cy="14"/>
            </a:xfrm>
            <a:custGeom>
              <a:rect b="b" l="l" r="r" t="t"/>
              <a:pathLst>
                <a:path extrusionOk="0" h="1" w="18">
                  <a:moveTo>
                    <a:pt x="18"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82" name="Google Shape;4982;p27"/>
            <p:cNvSpPr/>
            <p:nvPr/>
          </p:nvSpPr>
          <p:spPr>
            <a:xfrm>
              <a:off x="2337245" y="2123985"/>
              <a:ext cx="299" cy="163"/>
            </a:xfrm>
            <a:custGeom>
              <a:rect b="b" l="l" r="r" t="t"/>
              <a:pathLst>
                <a:path extrusionOk="0" h="12" w="22">
                  <a:moveTo>
                    <a:pt x="21"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83" name="Google Shape;4983;p27"/>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84" name="Google Shape;4984;p27"/>
            <p:cNvSpPr/>
            <p:nvPr/>
          </p:nvSpPr>
          <p:spPr>
            <a:xfrm>
              <a:off x="2304687" y="2129782"/>
              <a:ext cx="204" cy="14"/>
            </a:xfrm>
            <a:custGeom>
              <a:rect b="b" l="l" r="r" t="t"/>
              <a:pathLst>
                <a:path extrusionOk="0" h="1" w="15">
                  <a:moveTo>
                    <a:pt x="1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85" name="Google Shape;4985;p27"/>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86" name="Google Shape;4986;p27"/>
            <p:cNvSpPr/>
            <p:nvPr/>
          </p:nvSpPr>
          <p:spPr>
            <a:xfrm>
              <a:off x="2336241" y="2124555"/>
              <a:ext cx="258" cy="109"/>
            </a:xfrm>
            <a:custGeom>
              <a:rect b="b" l="l" r="r" t="t"/>
              <a:pathLst>
                <a:path extrusionOk="0" h="8" w="19">
                  <a:moveTo>
                    <a:pt x="18"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87" name="Google Shape;4987;p27"/>
            <p:cNvSpPr/>
            <p:nvPr/>
          </p:nvSpPr>
          <p:spPr>
            <a:xfrm>
              <a:off x="2336010" y="2124704"/>
              <a:ext cx="204" cy="109"/>
            </a:xfrm>
            <a:custGeom>
              <a:rect b="b" l="l" r="r" t="t"/>
              <a:pathLst>
                <a:path extrusionOk="0" h="8" w="15">
                  <a:moveTo>
                    <a:pt x="14"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88" name="Google Shape;4988;p27"/>
            <p:cNvSpPr/>
            <p:nvPr/>
          </p:nvSpPr>
          <p:spPr>
            <a:xfrm>
              <a:off x="2335725" y="2124895"/>
              <a:ext cx="204" cy="109"/>
            </a:xfrm>
            <a:custGeom>
              <a:rect b="b" l="l" r="r" t="t"/>
              <a:pathLst>
                <a:path extrusionOk="0" h="8" w="15">
                  <a:moveTo>
                    <a:pt x="14"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89" name="Google Shape;4989;p27"/>
            <p:cNvSpPr/>
            <p:nvPr/>
          </p:nvSpPr>
          <p:spPr>
            <a:xfrm>
              <a:off x="2341237" y="2121989"/>
              <a:ext cx="530" cy="258"/>
            </a:xfrm>
            <a:custGeom>
              <a:rect b="b" l="l" r="r" t="t"/>
              <a:pathLst>
                <a:path extrusionOk="0" h="19" w="39">
                  <a:moveTo>
                    <a:pt x="39" y="1"/>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90" name="Google Shape;4990;p27"/>
            <p:cNvSpPr/>
            <p:nvPr/>
          </p:nvSpPr>
          <p:spPr>
            <a:xfrm>
              <a:off x="2336865" y="2124229"/>
              <a:ext cx="299" cy="109"/>
            </a:xfrm>
            <a:custGeom>
              <a:rect b="b" l="l" r="r" t="t"/>
              <a:pathLst>
                <a:path extrusionOk="0" h="8" w="22">
                  <a:moveTo>
                    <a:pt x="21"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91" name="Google Shape;4991;p27"/>
            <p:cNvSpPr/>
            <p:nvPr/>
          </p:nvSpPr>
          <p:spPr>
            <a:xfrm>
              <a:off x="2339472" y="2122844"/>
              <a:ext cx="448" cy="204"/>
            </a:xfrm>
            <a:custGeom>
              <a:rect b="b" l="l" r="r" t="t"/>
              <a:pathLst>
                <a:path extrusionOk="0" h="15" w="33">
                  <a:moveTo>
                    <a:pt x="32"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92" name="Google Shape;4992;p27"/>
            <p:cNvSpPr/>
            <p:nvPr/>
          </p:nvSpPr>
          <p:spPr>
            <a:xfrm>
              <a:off x="2301876" y="2129457"/>
              <a:ext cx="679" cy="109"/>
            </a:xfrm>
            <a:custGeom>
              <a:rect b="b" l="l" r="r" t="t"/>
              <a:pathLst>
                <a:path extrusionOk="0" h="8" w="50">
                  <a:moveTo>
                    <a:pt x="1" y="0"/>
                  </a:moveTo>
                  <a:lnTo>
                    <a:pt x="5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93" name="Google Shape;4993;p27"/>
            <p:cNvSpPr/>
            <p:nvPr/>
          </p:nvSpPr>
          <p:spPr>
            <a:xfrm>
              <a:off x="2340572" y="2122274"/>
              <a:ext cx="530" cy="258"/>
            </a:xfrm>
            <a:custGeom>
              <a:rect b="b" l="l" r="r" t="t"/>
              <a:pathLst>
                <a:path extrusionOk="0" h="19" w="39">
                  <a:moveTo>
                    <a:pt x="39" y="1"/>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94" name="Google Shape;4994;p27"/>
            <p:cNvSpPr/>
            <p:nvPr/>
          </p:nvSpPr>
          <p:spPr>
            <a:xfrm>
              <a:off x="2334340" y="2125886"/>
              <a:ext cx="68" cy="68"/>
            </a:xfrm>
            <a:custGeom>
              <a:rect b="b" l="l" r="r" t="t"/>
              <a:pathLst>
                <a:path extrusionOk="0" h="5" w="5">
                  <a:moveTo>
                    <a:pt x="1" y="4"/>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95" name="Google Shape;4995;p27"/>
            <p:cNvSpPr/>
            <p:nvPr/>
          </p:nvSpPr>
          <p:spPr>
            <a:xfrm>
              <a:off x="2338956" y="2123129"/>
              <a:ext cx="394" cy="163"/>
            </a:xfrm>
            <a:custGeom>
              <a:rect b="b" l="l" r="r" t="t"/>
              <a:pathLst>
                <a:path extrusionOk="0" h="12" w="29">
                  <a:moveTo>
                    <a:pt x="28"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96" name="Google Shape;4996;p27"/>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97" name="Google Shape;4997;p27"/>
            <p:cNvSpPr/>
            <p:nvPr/>
          </p:nvSpPr>
          <p:spPr>
            <a:xfrm>
              <a:off x="2338481" y="2123374"/>
              <a:ext cx="339" cy="149"/>
            </a:xfrm>
            <a:custGeom>
              <a:rect b="b" l="l" r="r" t="t"/>
              <a:pathLst>
                <a:path extrusionOk="0" h="11" w="25">
                  <a:moveTo>
                    <a:pt x="25"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98" name="Google Shape;4998;p27"/>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4999" name="Google Shape;4999;p27"/>
            <p:cNvSpPr/>
            <p:nvPr/>
          </p:nvSpPr>
          <p:spPr>
            <a:xfrm>
              <a:off x="2302691" y="2129592"/>
              <a:ext cx="489" cy="68"/>
            </a:xfrm>
            <a:custGeom>
              <a:rect b="b" l="l" r="r" t="t"/>
              <a:pathLst>
                <a:path extrusionOk="0" h="5" w="36">
                  <a:moveTo>
                    <a:pt x="35"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00" name="Google Shape;5000;p27"/>
            <p:cNvSpPr/>
            <p:nvPr/>
          </p:nvSpPr>
          <p:spPr>
            <a:xfrm>
              <a:off x="2334245" y="2125981"/>
              <a:ext cx="68" cy="68"/>
            </a:xfrm>
            <a:custGeom>
              <a:rect b="b" l="l" r="r" t="t"/>
              <a:pathLst>
                <a:path extrusionOk="0" h="5" w="5">
                  <a:moveTo>
                    <a:pt x="4"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01" name="Google Shape;5001;p27"/>
            <p:cNvSpPr/>
            <p:nvPr/>
          </p:nvSpPr>
          <p:spPr>
            <a:xfrm>
              <a:off x="2334489" y="2125750"/>
              <a:ext cx="54" cy="54"/>
            </a:xfrm>
            <a:custGeom>
              <a:rect b="b" l="l" r="r" t="t"/>
              <a:pathLst>
                <a:path extrusionOk="0" h="4" w="4">
                  <a:moveTo>
                    <a:pt x="4"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02" name="Google Shape;5002;p27"/>
            <p:cNvSpPr/>
            <p:nvPr/>
          </p:nvSpPr>
          <p:spPr>
            <a:xfrm>
              <a:off x="2303302" y="2129647"/>
              <a:ext cx="394" cy="54"/>
            </a:xfrm>
            <a:custGeom>
              <a:rect b="b" l="l" r="r" t="t"/>
              <a:pathLst>
                <a:path extrusionOk="0" h="4" w="29">
                  <a:moveTo>
                    <a:pt x="29"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03" name="Google Shape;5003;p27"/>
            <p:cNvSpPr/>
            <p:nvPr/>
          </p:nvSpPr>
          <p:spPr>
            <a:xfrm>
              <a:off x="2333294" y="2126456"/>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04" name="Google Shape;5004;p27"/>
            <p:cNvSpPr/>
            <p:nvPr/>
          </p:nvSpPr>
          <p:spPr>
            <a:xfrm>
              <a:off x="2334394" y="2125845"/>
              <a:ext cx="54" cy="54"/>
            </a:xfrm>
            <a:custGeom>
              <a:rect b="b" l="l" r="r" t="t"/>
              <a:pathLst>
                <a:path extrusionOk="0" h="4" w="4">
                  <a:moveTo>
                    <a:pt x="4"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05" name="Google Shape;5005;p27"/>
            <p:cNvSpPr/>
            <p:nvPr/>
          </p:nvSpPr>
          <p:spPr>
            <a:xfrm>
              <a:off x="2340002" y="2122559"/>
              <a:ext cx="489" cy="258"/>
            </a:xfrm>
            <a:custGeom>
              <a:rect b="b" l="l" r="r" t="t"/>
              <a:pathLst>
                <a:path extrusionOk="0" h="19" w="36">
                  <a:moveTo>
                    <a:pt x="35" y="1"/>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06" name="Google Shape;5006;p27"/>
            <p:cNvSpPr/>
            <p:nvPr/>
          </p:nvSpPr>
          <p:spPr>
            <a:xfrm>
              <a:off x="2334530" y="2125655"/>
              <a:ext cx="109" cy="109"/>
            </a:xfrm>
            <a:custGeom>
              <a:rect b="b" l="l" r="r" t="t"/>
              <a:pathLst>
                <a:path extrusionOk="0" h="8" w="8">
                  <a:moveTo>
                    <a:pt x="8"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07" name="Google Shape;5007;p27"/>
            <p:cNvSpPr/>
            <p:nvPr/>
          </p:nvSpPr>
          <p:spPr>
            <a:xfrm>
              <a:off x="2305202" y="2129837"/>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08" name="Google Shape;5008;p27"/>
            <p:cNvSpPr/>
            <p:nvPr/>
          </p:nvSpPr>
          <p:spPr>
            <a:xfrm>
              <a:off x="2335100" y="2125275"/>
              <a:ext cx="163" cy="109"/>
            </a:xfrm>
            <a:custGeom>
              <a:rect b="b" l="l" r="r" t="t"/>
              <a:pathLst>
                <a:path extrusionOk="0" h="8" w="12">
                  <a:moveTo>
                    <a:pt x="11"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09" name="Google Shape;5009;p27"/>
            <p:cNvSpPr/>
            <p:nvPr/>
          </p:nvSpPr>
          <p:spPr>
            <a:xfrm>
              <a:off x="2334964" y="2125370"/>
              <a:ext cx="109" cy="109"/>
            </a:xfrm>
            <a:custGeom>
              <a:rect b="b" l="l" r="r" t="t"/>
              <a:pathLst>
                <a:path extrusionOk="0" h="8" w="8">
                  <a:moveTo>
                    <a:pt x="7"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10" name="Google Shape;5010;p27"/>
            <p:cNvSpPr/>
            <p:nvPr/>
          </p:nvSpPr>
          <p:spPr>
            <a:xfrm>
              <a:off x="2335535" y="2124990"/>
              <a:ext cx="149" cy="109"/>
            </a:xfrm>
            <a:custGeom>
              <a:rect b="b" l="l" r="r" t="t"/>
              <a:pathLst>
                <a:path extrusionOk="0" h="8" w="11">
                  <a:moveTo>
                    <a:pt x="11"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11" name="Google Shape;5011;p27"/>
            <p:cNvSpPr/>
            <p:nvPr/>
          </p:nvSpPr>
          <p:spPr>
            <a:xfrm>
              <a:off x="2338046" y="2123605"/>
              <a:ext cx="299" cy="163"/>
            </a:xfrm>
            <a:custGeom>
              <a:rect b="b" l="l" r="r" t="t"/>
              <a:pathLst>
                <a:path extrusionOk="0" h="12" w="22">
                  <a:moveTo>
                    <a:pt x="22"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12" name="Google Shape;5012;p27"/>
            <p:cNvSpPr/>
            <p:nvPr/>
          </p:nvSpPr>
          <p:spPr>
            <a:xfrm>
              <a:off x="2303831" y="2129742"/>
              <a:ext cx="299" cy="14"/>
            </a:xfrm>
            <a:custGeom>
              <a:rect b="b" l="l" r="r" t="t"/>
              <a:pathLst>
                <a:path extrusionOk="0" h="1" w="22">
                  <a:moveTo>
                    <a:pt x="21"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13" name="Google Shape;5013;p27"/>
            <p:cNvSpPr/>
            <p:nvPr/>
          </p:nvSpPr>
          <p:spPr>
            <a:xfrm>
              <a:off x="2335290" y="2125125"/>
              <a:ext cx="163" cy="109"/>
            </a:xfrm>
            <a:custGeom>
              <a:rect b="b" l="l" r="r" t="t"/>
              <a:pathLst>
                <a:path extrusionOk="0" h="8" w="12">
                  <a:moveTo>
                    <a:pt x="11"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14" name="Google Shape;5014;p27"/>
            <p:cNvSpPr/>
            <p:nvPr/>
          </p:nvSpPr>
          <p:spPr>
            <a:xfrm>
              <a:off x="2334679" y="2125560"/>
              <a:ext cx="109" cy="109"/>
            </a:xfrm>
            <a:custGeom>
              <a:rect b="b" l="l" r="r" t="t"/>
              <a:pathLst>
                <a:path extrusionOk="0" h="8" w="8">
                  <a:moveTo>
                    <a:pt x="7"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15" name="Google Shape;5015;p27"/>
            <p:cNvSpPr/>
            <p:nvPr/>
          </p:nvSpPr>
          <p:spPr>
            <a:xfrm>
              <a:off x="2337626" y="2123795"/>
              <a:ext cx="299" cy="163"/>
            </a:xfrm>
            <a:custGeom>
              <a:rect b="b" l="l" r="r" t="t"/>
              <a:pathLst>
                <a:path extrusionOk="0" h="12" w="22">
                  <a:moveTo>
                    <a:pt x="21" y="1"/>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16" name="Google Shape;5016;p27"/>
            <p:cNvSpPr/>
            <p:nvPr/>
          </p:nvSpPr>
          <p:spPr>
            <a:xfrm>
              <a:off x="2334815" y="2125465"/>
              <a:ext cx="109" cy="109"/>
            </a:xfrm>
            <a:custGeom>
              <a:rect b="b" l="l" r="r" t="t"/>
              <a:pathLst>
                <a:path extrusionOk="0" h="8" w="8">
                  <a:moveTo>
                    <a:pt x="8"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17" name="Google Shape;5017;p27"/>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18" name="Google Shape;5018;p27"/>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19" name="Google Shape;5019;p27"/>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20" name="Google Shape;5020;p27"/>
            <p:cNvSpPr/>
            <p:nvPr/>
          </p:nvSpPr>
          <p:spPr>
            <a:xfrm>
              <a:off x="2292942" y="2120903"/>
              <a:ext cx="68" cy="149"/>
            </a:xfrm>
            <a:custGeom>
              <a:rect b="b" l="l" r="r" t="t"/>
              <a:pathLst>
                <a:path extrusionOk="0" h="11" w="5">
                  <a:moveTo>
                    <a:pt x="4"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21" name="Google Shape;5021;p27"/>
            <p:cNvSpPr/>
            <p:nvPr/>
          </p:nvSpPr>
          <p:spPr>
            <a:xfrm>
              <a:off x="2292711" y="2120183"/>
              <a:ext cx="109" cy="353"/>
            </a:xfrm>
            <a:custGeom>
              <a:rect b="b" l="l" r="r" t="t"/>
              <a:pathLst>
                <a:path extrusionOk="0" h="26" w="8">
                  <a:moveTo>
                    <a:pt x="7" y="2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22" name="Google Shape;5022;p27"/>
            <p:cNvSpPr/>
            <p:nvPr/>
          </p:nvSpPr>
          <p:spPr>
            <a:xfrm>
              <a:off x="2293376" y="2122464"/>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23" name="Google Shape;5023;p27"/>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24" name="Google Shape;5024;p27"/>
            <p:cNvSpPr/>
            <p:nvPr/>
          </p:nvSpPr>
          <p:spPr>
            <a:xfrm>
              <a:off x="2293281" y="2122043"/>
              <a:ext cx="14" cy="54"/>
            </a:xfrm>
            <a:custGeom>
              <a:rect b="b" l="l" r="r" t="t"/>
              <a:pathLst>
                <a:path extrusionOk="0" h="4" w="1">
                  <a:moveTo>
                    <a:pt x="0"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25" name="Google Shape;5025;p27"/>
            <p:cNvSpPr/>
            <p:nvPr/>
          </p:nvSpPr>
          <p:spPr>
            <a:xfrm>
              <a:off x="2287769" y="2147800"/>
              <a:ext cx="54" cy="163"/>
            </a:xfrm>
            <a:custGeom>
              <a:rect b="b" l="l" r="r" t="t"/>
              <a:pathLst>
                <a:path extrusionOk="0" h="12" w="4">
                  <a:moveTo>
                    <a:pt x="4"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26" name="Google Shape;5026;p27"/>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27" name="Google Shape;5027;p27"/>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28" name="Google Shape;5028;p27"/>
            <p:cNvSpPr/>
            <p:nvPr/>
          </p:nvSpPr>
          <p:spPr>
            <a:xfrm>
              <a:off x="2288760" y="2148709"/>
              <a:ext cx="299" cy="299"/>
            </a:xfrm>
            <a:custGeom>
              <a:rect b="b" l="l" r="r" t="t"/>
              <a:pathLst>
                <a:path extrusionOk="0" h="22" w="22">
                  <a:moveTo>
                    <a:pt x="22" y="2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29" name="Google Shape;5029;p27"/>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30" name="Google Shape;5030;p27"/>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31" name="Google Shape;5031;p27"/>
            <p:cNvSpPr/>
            <p:nvPr/>
          </p:nvSpPr>
          <p:spPr>
            <a:xfrm>
              <a:off x="2293227" y="2151126"/>
              <a:ext cx="638" cy="204"/>
            </a:xfrm>
            <a:custGeom>
              <a:rect b="b" l="l" r="r" t="t"/>
              <a:pathLst>
                <a:path extrusionOk="0" h="15" w="47">
                  <a:moveTo>
                    <a:pt x="46"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32" name="Google Shape;5032;p27"/>
            <p:cNvSpPr/>
            <p:nvPr/>
          </p:nvSpPr>
          <p:spPr>
            <a:xfrm>
              <a:off x="2296703" y="2150800"/>
              <a:ext cx="204" cy="14"/>
            </a:xfrm>
            <a:custGeom>
              <a:rect b="b" l="l" r="r" t="t"/>
              <a:pathLst>
                <a:path extrusionOk="0" h="1" w="15">
                  <a:moveTo>
                    <a:pt x="14"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33" name="Google Shape;5033;p27"/>
            <p:cNvSpPr/>
            <p:nvPr/>
          </p:nvSpPr>
          <p:spPr>
            <a:xfrm>
              <a:off x="2289195" y="2149130"/>
              <a:ext cx="489" cy="394"/>
            </a:xfrm>
            <a:custGeom>
              <a:rect b="b" l="l" r="r" t="t"/>
              <a:pathLst>
                <a:path extrusionOk="0" h="29" w="36">
                  <a:moveTo>
                    <a:pt x="35" y="29"/>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34" name="Google Shape;5034;p27"/>
            <p:cNvSpPr/>
            <p:nvPr/>
          </p:nvSpPr>
          <p:spPr>
            <a:xfrm>
              <a:off x="2297273" y="2150895"/>
              <a:ext cx="149" cy="54"/>
            </a:xfrm>
            <a:custGeom>
              <a:rect b="b" l="l" r="r" t="t"/>
              <a:pathLst>
                <a:path extrusionOk="0" h="4" w="11">
                  <a:moveTo>
                    <a:pt x="11"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35" name="Google Shape;5035;p27"/>
            <p:cNvSpPr/>
            <p:nvPr/>
          </p:nvSpPr>
          <p:spPr>
            <a:xfrm>
              <a:off x="2293987" y="2150936"/>
              <a:ext cx="543" cy="163"/>
            </a:xfrm>
            <a:custGeom>
              <a:rect b="b" l="l" r="r" t="t"/>
              <a:pathLst>
                <a:path extrusionOk="0" h="12" w="40">
                  <a:moveTo>
                    <a:pt x="39"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36" name="Google Shape;5036;p27"/>
            <p:cNvSpPr/>
            <p:nvPr/>
          </p:nvSpPr>
          <p:spPr>
            <a:xfrm>
              <a:off x="2306913" y="2152701"/>
              <a:ext cx="258" cy="299"/>
            </a:xfrm>
            <a:custGeom>
              <a:rect b="b" l="l" r="r" t="t"/>
              <a:pathLst>
                <a:path extrusionOk="0" h="22" w="19">
                  <a:moveTo>
                    <a:pt x="1" y="0"/>
                  </a:moveTo>
                  <a:lnTo>
                    <a:pt x="18" y="2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37" name="Google Shape;5037;p27"/>
            <p:cNvSpPr/>
            <p:nvPr/>
          </p:nvSpPr>
          <p:spPr>
            <a:xfrm>
              <a:off x="2307293" y="2153081"/>
              <a:ext cx="299" cy="339"/>
            </a:xfrm>
            <a:custGeom>
              <a:rect b="b" l="l" r="r" t="t"/>
              <a:pathLst>
                <a:path extrusionOk="0" h="25" w="22">
                  <a:moveTo>
                    <a:pt x="1" y="0"/>
                  </a:moveTo>
                  <a:lnTo>
                    <a:pt x="22"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38" name="Google Shape;5038;p27"/>
            <p:cNvSpPr/>
            <p:nvPr/>
          </p:nvSpPr>
          <p:spPr>
            <a:xfrm>
              <a:off x="2305352" y="2151126"/>
              <a:ext cx="530" cy="543"/>
            </a:xfrm>
            <a:custGeom>
              <a:rect b="b" l="l" r="r" t="t"/>
              <a:pathLst>
                <a:path extrusionOk="0" h="40" w="39">
                  <a:moveTo>
                    <a:pt x="0" y="1"/>
                  </a:moveTo>
                  <a:lnTo>
                    <a:pt x="39" y="39"/>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39" name="Google Shape;5039;p27"/>
            <p:cNvSpPr/>
            <p:nvPr/>
          </p:nvSpPr>
          <p:spPr>
            <a:xfrm>
              <a:off x="2305922" y="2151697"/>
              <a:ext cx="434" cy="448"/>
            </a:xfrm>
            <a:custGeom>
              <a:rect b="b" l="l" r="r" t="t"/>
              <a:pathLst>
                <a:path extrusionOk="0" h="33" w="32">
                  <a:moveTo>
                    <a:pt x="0" y="1"/>
                  </a:moveTo>
                  <a:lnTo>
                    <a:pt x="32"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40" name="Google Shape;5040;p27"/>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41" name="Google Shape;5041;p27"/>
            <p:cNvSpPr/>
            <p:nvPr/>
          </p:nvSpPr>
          <p:spPr>
            <a:xfrm>
              <a:off x="2306492" y="2152267"/>
              <a:ext cx="299" cy="299"/>
            </a:xfrm>
            <a:custGeom>
              <a:rect b="b" l="l" r="r" t="t"/>
              <a:pathLst>
                <a:path extrusionOk="0" h="22" w="22">
                  <a:moveTo>
                    <a:pt x="0" y="1"/>
                  </a:moveTo>
                  <a:lnTo>
                    <a:pt x="21"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42" name="Google Shape;5042;p27"/>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43" name="Google Shape;5043;p27"/>
            <p:cNvSpPr/>
            <p:nvPr/>
          </p:nvSpPr>
          <p:spPr>
            <a:xfrm>
              <a:off x="2304727" y="2150610"/>
              <a:ext cx="489" cy="434"/>
            </a:xfrm>
            <a:custGeom>
              <a:rect b="b" l="l" r="r" t="t"/>
              <a:pathLst>
                <a:path extrusionOk="0" h="32" w="36">
                  <a:moveTo>
                    <a:pt x="1" y="0"/>
                  </a:moveTo>
                  <a:lnTo>
                    <a:pt x="36" y="3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44" name="Google Shape;5044;p27"/>
            <p:cNvSpPr/>
            <p:nvPr/>
          </p:nvSpPr>
          <p:spPr>
            <a:xfrm>
              <a:off x="2304347" y="2150271"/>
              <a:ext cx="204" cy="163"/>
            </a:xfrm>
            <a:custGeom>
              <a:rect b="b" l="l" r="r" t="t"/>
              <a:pathLst>
                <a:path extrusionOk="0" h="12" w="15">
                  <a:moveTo>
                    <a:pt x="1" y="1"/>
                  </a:moveTo>
                  <a:lnTo>
                    <a:pt x="1" y="1"/>
                  </a:lnTo>
                  <a:lnTo>
                    <a:pt x="15"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45" name="Google Shape;5045;p27"/>
            <p:cNvSpPr/>
            <p:nvPr/>
          </p:nvSpPr>
          <p:spPr>
            <a:xfrm>
              <a:off x="2291951" y="2116436"/>
              <a:ext cx="14" cy="0"/>
            </a:xfrm>
            <a:custGeom>
              <a:rect b="b" l="l" r="r" t="t"/>
              <a:pathLst>
                <a:path extrusionOk="0" h="0"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46" name="Google Shape;5046;p27"/>
            <p:cNvSpPr/>
            <p:nvPr/>
          </p:nvSpPr>
          <p:spPr>
            <a:xfrm>
              <a:off x="2292562" y="2116436"/>
              <a:ext cx="14" cy="0"/>
            </a:xfrm>
            <a:custGeom>
              <a:rect b="b" l="l" r="r" t="t"/>
              <a:pathLst>
                <a:path extrusionOk="0" h="0"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47" name="Google Shape;5047;p27"/>
            <p:cNvSpPr/>
            <p:nvPr/>
          </p:nvSpPr>
          <p:spPr>
            <a:xfrm>
              <a:off x="2291095" y="2116476"/>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48" name="Google Shape;5048;p27"/>
            <p:cNvSpPr/>
            <p:nvPr/>
          </p:nvSpPr>
          <p:spPr>
            <a:xfrm>
              <a:off x="2293132" y="2116436"/>
              <a:ext cx="14" cy="0"/>
            </a:xfrm>
            <a:custGeom>
              <a:rect b="b" l="l" r="r" t="t"/>
              <a:pathLst>
                <a:path extrusionOk="0" h="0"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49" name="Google Shape;5049;p27"/>
            <p:cNvSpPr/>
            <p:nvPr/>
          </p:nvSpPr>
          <p:spPr>
            <a:xfrm>
              <a:off x="2291326" y="2116476"/>
              <a:ext cx="448" cy="14"/>
            </a:xfrm>
            <a:custGeom>
              <a:rect b="b" l="l" r="r" t="t"/>
              <a:pathLst>
                <a:path extrusionOk="0" h="1" w="33">
                  <a:moveTo>
                    <a:pt x="1" y="1"/>
                  </a:moveTo>
                  <a:lnTo>
                    <a:pt x="3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50" name="Google Shape;5050;p27"/>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51" name="Google Shape;5051;p27"/>
            <p:cNvSpPr/>
            <p:nvPr/>
          </p:nvSpPr>
          <p:spPr>
            <a:xfrm>
              <a:off x="2585741" y="1734080"/>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52" name="Google Shape;5052;p27"/>
            <p:cNvSpPr/>
            <p:nvPr/>
          </p:nvSpPr>
          <p:spPr>
            <a:xfrm>
              <a:off x="2587696" y="1734365"/>
              <a:ext cx="299" cy="14"/>
            </a:xfrm>
            <a:custGeom>
              <a:rect b="b" l="l" r="r" t="t"/>
              <a:pathLst>
                <a:path extrusionOk="0" h="1" w="22">
                  <a:moveTo>
                    <a:pt x="0" y="0"/>
                  </a:moveTo>
                  <a:lnTo>
                    <a:pt x="2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53" name="Google Shape;5053;p27"/>
            <p:cNvSpPr/>
            <p:nvPr/>
          </p:nvSpPr>
          <p:spPr>
            <a:xfrm>
              <a:off x="2588782" y="1734365"/>
              <a:ext cx="489" cy="14"/>
            </a:xfrm>
            <a:custGeom>
              <a:rect b="b" l="l" r="r" t="t"/>
              <a:pathLst>
                <a:path extrusionOk="0" h="1" w="36">
                  <a:moveTo>
                    <a:pt x="1" y="0"/>
                  </a:moveTo>
                  <a:lnTo>
                    <a:pt x="36"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54" name="Google Shape;5054;p27"/>
            <p:cNvSpPr/>
            <p:nvPr/>
          </p:nvSpPr>
          <p:spPr>
            <a:xfrm>
              <a:off x="2587221" y="1734365"/>
              <a:ext cx="204" cy="14"/>
            </a:xfrm>
            <a:custGeom>
              <a:rect b="b" l="l" r="r" t="t"/>
              <a:pathLst>
                <a:path extrusionOk="0" h="1" w="15">
                  <a:moveTo>
                    <a:pt x="0" y="0"/>
                  </a:moveTo>
                  <a:lnTo>
                    <a:pt x="1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55" name="Google Shape;5055;p27"/>
            <p:cNvSpPr/>
            <p:nvPr/>
          </p:nvSpPr>
          <p:spPr>
            <a:xfrm>
              <a:off x="2586786" y="1734270"/>
              <a:ext cx="163" cy="14"/>
            </a:xfrm>
            <a:custGeom>
              <a:rect b="b" l="l" r="r" t="t"/>
              <a:pathLst>
                <a:path extrusionOk="0" h="1" w="12">
                  <a:moveTo>
                    <a:pt x="1"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56" name="Google Shape;5056;p27"/>
            <p:cNvSpPr/>
            <p:nvPr/>
          </p:nvSpPr>
          <p:spPr>
            <a:xfrm>
              <a:off x="2588646" y="173436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57" name="Google Shape;5057;p27"/>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58" name="Google Shape;5058;p27"/>
            <p:cNvSpPr/>
            <p:nvPr/>
          </p:nvSpPr>
          <p:spPr>
            <a:xfrm>
              <a:off x="2586121" y="1734080"/>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59" name="Google Shape;5059;p27"/>
            <p:cNvSpPr/>
            <p:nvPr/>
          </p:nvSpPr>
          <p:spPr>
            <a:xfrm>
              <a:off x="2585075" y="1734080"/>
              <a:ext cx="258" cy="14"/>
            </a:xfrm>
            <a:custGeom>
              <a:rect b="b" l="l" r="r" t="t"/>
              <a:pathLst>
                <a:path extrusionOk="0" h="1" w="19">
                  <a:moveTo>
                    <a:pt x="1" y="0"/>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60" name="Google Shape;5060;p27"/>
            <p:cNvSpPr/>
            <p:nvPr/>
          </p:nvSpPr>
          <p:spPr>
            <a:xfrm>
              <a:off x="2553752" y="1749137"/>
              <a:ext cx="163" cy="204"/>
            </a:xfrm>
            <a:custGeom>
              <a:rect b="b" l="l" r="r" t="t"/>
              <a:pathLst>
                <a:path extrusionOk="0" h="15" w="12">
                  <a:moveTo>
                    <a:pt x="11"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61" name="Google Shape;5061;p27"/>
            <p:cNvSpPr/>
            <p:nvPr/>
          </p:nvSpPr>
          <p:spPr>
            <a:xfrm>
              <a:off x="2553997" y="1748716"/>
              <a:ext cx="109" cy="244"/>
            </a:xfrm>
            <a:custGeom>
              <a:rect b="b" l="l" r="r" t="t"/>
              <a:pathLst>
                <a:path extrusionOk="0" h="18" w="8">
                  <a:moveTo>
                    <a:pt x="7" y="0"/>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62" name="Google Shape;5062;p27"/>
            <p:cNvSpPr/>
            <p:nvPr/>
          </p:nvSpPr>
          <p:spPr>
            <a:xfrm>
              <a:off x="2555612" y="1746720"/>
              <a:ext cx="244" cy="204"/>
            </a:xfrm>
            <a:custGeom>
              <a:rect b="b" l="l" r="r" t="t"/>
              <a:pathLst>
                <a:path extrusionOk="0" h="15" w="18">
                  <a:moveTo>
                    <a:pt x="18" y="0"/>
                  </a:moveTo>
                  <a:lnTo>
                    <a:pt x="0"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63" name="Google Shape;5063;p27"/>
            <p:cNvSpPr/>
            <p:nvPr/>
          </p:nvSpPr>
          <p:spPr>
            <a:xfrm>
              <a:off x="2554893" y="1747426"/>
              <a:ext cx="163" cy="204"/>
            </a:xfrm>
            <a:custGeom>
              <a:rect b="b" l="l" r="r" t="t"/>
              <a:pathLst>
                <a:path extrusionOk="0" h="15" w="12">
                  <a:moveTo>
                    <a:pt x="11"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64" name="Google Shape;5064;p27"/>
            <p:cNvSpPr/>
            <p:nvPr/>
          </p:nvSpPr>
          <p:spPr>
            <a:xfrm>
              <a:off x="2554187" y="1748377"/>
              <a:ext cx="149" cy="204"/>
            </a:xfrm>
            <a:custGeom>
              <a:rect b="b" l="l" r="r" t="t"/>
              <a:pathLst>
                <a:path extrusionOk="0" h="15" w="11">
                  <a:moveTo>
                    <a:pt x="11" y="1"/>
                  </a:moveTo>
                  <a:lnTo>
                    <a:pt x="0"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65" name="Google Shape;5065;p27"/>
            <p:cNvSpPr/>
            <p:nvPr/>
          </p:nvSpPr>
          <p:spPr>
            <a:xfrm>
              <a:off x="2555368" y="1746951"/>
              <a:ext cx="163" cy="204"/>
            </a:xfrm>
            <a:custGeom>
              <a:rect b="b" l="l" r="r" t="t"/>
              <a:pathLst>
                <a:path extrusionOk="0" h="15" w="12">
                  <a:moveTo>
                    <a:pt x="11"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66" name="Google Shape;5066;p27"/>
            <p:cNvSpPr/>
            <p:nvPr/>
          </p:nvSpPr>
          <p:spPr>
            <a:xfrm>
              <a:off x="2554417" y="1747997"/>
              <a:ext cx="163" cy="204"/>
            </a:xfrm>
            <a:custGeom>
              <a:rect b="b" l="l" r="r" t="t"/>
              <a:pathLst>
                <a:path extrusionOk="0" h="15" w="12">
                  <a:moveTo>
                    <a:pt x="11" y="1"/>
                  </a:moveTo>
                  <a:lnTo>
                    <a:pt x="1"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67" name="Google Shape;5067;p27"/>
            <p:cNvSpPr/>
            <p:nvPr/>
          </p:nvSpPr>
          <p:spPr>
            <a:xfrm>
              <a:off x="2553616" y="1749572"/>
              <a:ext cx="109" cy="244"/>
            </a:xfrm>
            <a:custGeom>
              <a:rect b="b" l="l" r="r" t="t"/>
              <a:pathLst>
                <a:path extrusionOk="0" h="18" w="8">
                  <a:moveTo>
                    <a:pt x="7" y="0"/>
                  </a:moveTo>
                  <a:lnTo>
                    <a:pt x="0"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68" name="Google Shape;5068;p27"/>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69" name="Google Shape;5069;p27"/>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70" name="Google Shape;5070;p27"/>
            <p:cNvSpPr/>
            <p:nvPr/>
          </p:nvSpPr>
          <p:spPr>
            <a:xfrm>
              <a:off x="2553087" y="1753143"/>
              <a:ext cx="14" cy="149"/>
            </a:xfrm>
            <a:custGeom>
              <a:rect b="b" l="l" r="r" t="t"/>
              <a:pathLst>
                <a:path extrusionOk="0" h="11" w="1">
                  <a:moveTo>
                    <a:pt x="1"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71" name="Google Shape;5071;p27"/>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72" name="Google Shape;5072;p27"/>
            <p:cNvSpPr/>
            <p:nvPr/>
          </p:nvSpPr>
          <p:spPr>
            <a:xfrm>
              <a:off x="2555137" y="1747196"/>
              <a:ext cx="149" cy="149"/>
            </a:xfrm>
            <a:custGeom>
              <a:rect b="b" l="l" r="r" t="t"/>
              <a:pathLst>
                <a:path extrusionOk="0" h="11" w="11">
                  <a:moveTo>
                    <a:pt x="0" y="11"/>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73" name="Google Shape;5073;p27"/>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74" name="Google Shape;5074;p27"/>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75" name="Google Shape;5075;p27"/>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76" name="Google Shape;5076;p27"/>
            <p:cNvSpPr/>
            <p:nvPr/>
          </p:nvSpPr>
          <p:spPr>
            <a:xfrm>
              <a:off x="2570398" y="1725716"/>
              <a:ext cx="54" cy="54"/>
            </a:xfrm>
            <a:custGeom>
              <a:rect b="b" l="l" r="r" t="t"/>
              <a:pathLst>
                <a:path extrusionOk="0" h="4" w="4">
                  <a:moveTo>
                    <a:pt x="4" y="0"/>
                  </a:moveTo>
                  <a:lnTo>
                    <a:pt x="0" y="4"/>
                  </a:ln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77" name="Google Shape;5077;p27"/>
            <p:cNvSpPr/>
            <p:nvPr/>
          </p:nvSpPr>
          <p:spPr>
            <a:xfrm>
              <a:off x="2554662" y="1747712"/>
              <a:ext cx="149" cy="204"/>
            </a:xfrm>
            <a:custGeom>
              <a:rect b="b" l="l" r="r" t="t"/>
              <a:pathLst>
                <a:path extrusionOk="0" h="15" w="11">
                  <a:moveTo>
                    <a:pt x="11" y="1"/>
                  </a:moveTo>
                  <a:lnTo>
                    <a:pt x="0"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78" name="Google Shape;5078;p27"/>
            <p:cNvSpPr/>
            <p:nvPr/>
          </p:nvSpPr>
          <p:spPr>
            <a:xfrm>
              <a:off x="2572014" y="1722675"/>
              <a:ext cx="109" cy="190"/>
            </a:xfrm>
            <a:custGeom>
              <a:rect b="b" l="l" r="r" t="t"/>
              <a:pathLst>
                <a:path extrusionOk="0" h="14" w="8">
                  <a:moveTo>
                    <a:pt x="0" y="14"/>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79" name="Google Shape;5079;p27"/>
            <p:cNvSpPr/>
            <p:nvPr/>
          </p:nvSpPr>
          <p:spPr>
            <a:xfrm>
              <a:off x="2572489" y="1721616"/>
              <a:ext cx="54" cy="163"/>
            </a:xfrm>
            <a:custGeom>
              <a:rect b="b" l="l" r="r" t="t"/>
              <a:pathLst>
                <a:path extrusionOk="0" h="12" w="4">
                  <a:moveTo>
                    <a:pt x="0" y="1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80" name="Google Shape;5080;p27"/>
            <p:cNvSpPr/>
            <p:nvPr/>
          </p:nvSpPr>
          <p:spPr>
            <a:xfrm>
              <a:off x="2572299" y="1722050"/>
              <a:ext cx="54" cy="204"/>
            </a:xfrm>
            <a:custGeom>
              <a:rect b="b" l="l" r="r" t="t"/>
              <a:pathLst>
                <a:path extrusionOk="0" h="15" w="4">
                  <a:moveTo>
                    <a:pt x="0" y="15"/>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81" name="Google Shape;5081;p27"/>
            <p:cNvSpPr/>
            <p:nvPr/>
          </p:nvSpPr>
          <p:spPr>
            <a:xfrm>
              <a:off x="2571824" y="1723001"/>
              <a:ext cx="109" cy="204"/>
            </a:xfrm>
            <a:custGeom>
              <a:rect b="b" l="l" r="r" t="t"/>
              <a:pathLst>
                <a:path extrusionOk="0" h="15" w="8">
                  <a:moveTo>
                    <a:pt x="0" y="15"/>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82" name="Google Shape;5082;p27"/>
            <p:cNvSpPr/>
            <p:nvPr/>
          </p:nvSpPr>
          <p:spPr>
            <a:xfrm>
              <a:off x="2572394" y="1721860"/>
              <a:ext cx="54" cy="109"/>
            </a:xfrm>
            <a:custGeom>
              <a:rect b="b" l="l" r="r" t="t"/>
              <a:pathLst>
                <a:path extrusionOk="0" h="8" w="4">
                  <a:moveTo>
                    <a:pt x="0" y="7"/>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83" name="Google Shape;5083;p27"/>
            <p:cNvSpPr/>
            <p:nvPr/>
          </p:nvSpPr>
          <p:spPr>
            <a:xfrm>
              <a:off x="2572150" y="1722335"/>
              <a:ext cx="109" cy="204"/>
            </a:xfrm>
            <a:custGeom>
              <a:rect b="b" l="l" r="r" t="t"/>
              <a:pathLst>
                <a:path extrusionOk="0" h="15" w="8">
                  <a:moveTo>
                    <a:pt x="1" y="15"/>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84" name="Google Shape;5084;p27"/>
            <p:cNvSpPr/>
            <p:nvPr/>
          </p:nvSpPr>
          <p:spPr>
            <a:xfrm>
              <a:off x="2570914" y="1724671"/>
              <a:ext cx="109" cy="244"/>
            </a:xfrm>
            <a:custGeom>
              <a:rect b="b" l="l" r="r" t="t"/>
              <a:pathLst>
                <a:path extrusionOk="0" h="18" w="8">
                  <a:moveTo>
                    <a:pt x="1" y="18"/>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85" name="Google Shape;5085;p27"/>
            <p:cNvSpPr/>
            <p:nvPr/>
          </p:nvSpPr>
          <p:spPr>
            <a:xfrm>
              <a:off x="2570588" y="1725187"/>
              <a:ext cx="149" cy="258"/>
            </a:xfrm>
            <a:custGeom>
              <a:rect b="b" l="l" r="r" t="t"/>
              <a:pathLst>
                <a:path extrusionOk="0" h="19" w="11">
                  <a:moveTo>
                    <a:pt x="0" y="18"/>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86" name="Google Shape;5086;p27"/>
            <p:cNvSpPr/>
            <p:nvPr/>
          </p:nvSpPr>
          <p:spPr>
            <a:xfrm>
              <a:off x="2571634" y="1723381"/>
              <a:ext cx="149" cy="204"/>
            </a:xfrm>
            <a:custGeom>
              <a:rect b="b" l="l" r="r" t="t"/>
              <a:pathLst>
                <a:path extrusionOk="0" h="15" w="11">
                  <a:moveTo>
                    <a:pt x="0" y="15"/>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87" name="Google Shape;5087;p27"/>
            <p:cNvSpPr/>
            <p:nvPr/>
          </p:nvSpPr>
          <p:spPr>
            <a:xfrm>
              <a:off x="2571159" y="1724195"/>
              <a:ext cx="149" cy="244"/>
            </a:xfrm>
            <a:custGeom>
              <a:rect b="b" l="l" r="r" t="t"/>
              <a:pathLst>
                <a:path extrusionOk="0" h="18" w="11">
                  <a:moveTo>
                    <a:pt x="0" y="18"/>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88" name="Google Shape;5088;p27"/>
            <p:cNvSpPr/>
            <p:nvPr/>
          </p:nvSpPr>
          <p:spPr>
            <a:xfrm>
              <a:off x="2571389" y="1723761"/>
              <a:ext cx="163" cy="258"/>
            </a:xfrm>
            <a:custGeom>
              <a:rect b="b" l="l" r="r" t="t"/>
              <a:pathLst>
                <a:path extrusionOk="0" h="19" w="12">
                  <a:moveTo>
                    <a:pt x="1" y="18"/>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89" name="Google Shape;5089;p27"/>
            <p:cNvSpPr/>
            <p:nvPr/>
          </p:nvSpPr>
          <p:spPr>
            <a:xfrm>
              <a:off x="2572679" y="1721140"/>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90" name="Google Shape;5090;p27"/>
            <p:cNvSpPr/>
            <p:nvPr/>
          </p:nvSpPr>
          <p:spPr>
            <a:xfrm>
              <a:off x="2572584" y="1721426"/>
              <a:ext cx="14" cy="109"/>
            </a:xfrm>
            <a:custGeom>
              <a:rect b="b" l="l" r="r" t="t"/>
              <a:pathLst>
                <a:path extrusionOk="0" h="8" w="1">
                  <a:moveTo>
                    <a:pt x="0"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91" name="Google Shape;5091;p27"/>
            <p:cNvSpPr/>
            <p:nvPr/>
          </p:nvSpPr>
          <p:spPr>
            <a:xfrm>
              <a:off x="2572625" y="1721235"/>
              <a:ext cx="14" cy="163"/>
            </a:xfrm>
            <a:custGeom>
              <a:rect b="b" l="l" r="r" t="t"/>
              <a:pathLst>
                <a:path extrusionOk="0" h="12" w="1">
                  <a:moveTo>
                    <a:pt x="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92" name="Google Shape;5092;p27"/>
            <p:cNvSpPr/>
            <p:nvPr/>
          </p:nvSpPr>
          <p:spPr>
            <a:xfrm>
              <a:off x="2604994" y="1750237"/>
              <a:ext cx="14" cy="149"/>
            </a:xfrm>
            <a:custGeom>
              <a:rect b="b" l="l" r="r" t="t"/>
              <a:pathLst>
                <a:path extrusionOk="0" h="11" w="1">
                  <a:moveTo>
                    <a:pt x="1"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93" name="Google Shape;5093;p27"/>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94" name="Google Shape;5094;p27"/>
            <p:cNvSpPr/>
            <p:nvPr/>
          </p:nvSpPr>
          <p:spPr>
            <a:xfrm>
              <a:off x="2605048" y="1750807"/>
              <a:ext cx="54" cy="244"/>
            </a:xfrm>
            <a:custGeom>
              <a:rect b="b" l="l" r="r" t="t"/>
              <a:pathLst>
                <a:path extrusionOk="0" h="18" w="4">
                  <a:moveTo>
                    <a:pt x="0" y="1"/>
                  </a:moveTo>
                  <a:lnTo>
                    <a:pt x="4"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95" name="Google Shape;5095;p27"/>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96" name="Google Shape;5096;p27"/>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97" name="Google Shape;5097;p27"/>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98" name="Google Shape;5098;p27"/>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099" name="Google Shape;5099;p27"/>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00" name="Google Shape;5100;p27"/>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01" name="Google Shape;5101;p27"/>
            <p:cNvSpPr/>
            <p:nvPr/>
          </p:nvSpPr>
          <p:spPr>
            <a:xfrm>
              <a:off x="2376321" y="1716673"/>
              <a:ext cx="584" cy="68"/>
            </a:xfrm>
            <a:custGeom>
              <a:rect b="b" l="l" r="r" t="t"/>
              <a:pathLst>
                <a:path extrusionOk="0" h="5" w="43">
                  <a:moveTo>
                    <a:pt x="0" y="1"/>
                  </a:moveTo>
                  <a:lnTo>
                    <a:pt x="42"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02" name="Google Shape;5102;p27"/>
            <p:cNvSpPr/>
            <p:nvPr/>
          </p:nvSpPr>
          <p:spPr>
            <a:xfrm>
              <a:off x="2377122" y="1716728"/>
              <a:ext cx="543" cy="109"/>
            </a:xfrm>
            <a:custGeom>
              <a:rect b="b" l="l" r="r" t="t"/>
              <a:pathLst>
                <a:path extrusionOk="0" h="8" w="40">
                  <a:moveTo>
                    <a:pt x="1" y="0"/>
                  </a:moveTo>
                  <a:lnTo>
                    <a:pt x="39"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03" name="Google Shape;5103;p27"/>
            <p:cNvSpPr/>
            <p:nvPr/>
          </p:nvSpPr>
          <p:spPr>
            <a:xfrm>
              <a:off x="2378833" y="1717013"/>
              <a:ext cx="543" cy="109"/>
            </a:xfrm>
            <a:custGeom>
              <a:rect b="b" l="l" r="r" t="t"/>
              <a:pathLst>
                <a:path extrusionOk="0" h="8" w="40">
                  <a:moveTo>
                    <a:pt x="1" y="0"/>
                  </a:moveTo>
                  <a:lnTo>
                    <a:pt x="39"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04" name="Google Shape;5104;p27"/>
            <p:cNvSpPr/>
            <p:nvPr/>
          </p:nvSpPr>
          <p:spPr>
            <a:xfrm>
              <a:off x="2377937" y="1716864"/>
              <a:ext cx="584" cy="68"/>
            </a:xfrm>
            <a:custGeom>
              <a:rect b="b" l="l" r="r" t="t"/>
              <a:pathLst>
                <a:path extrusionOk="0" h="5" w="43">
                  <a:moveTo>
                    <a:pt x="0" y="1"/>
                  </a:moveTo>
                  <a:lnTo>
                    <a:pt x="42"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05" name="Google Shape;5105;p27"/>
            <p:cNvSpPr/>
            <p:nvPr/>
          </p:nvSpPr>
          <p:spPr>
            <a:xfrm>
              <a:off x="2375561" y="1716633"/>
              <a:ext cx="584" cy="14"/>
            </a:xfrm>
            <a:custGeom>
              <a:rect b="b" l="l" r="r" t="t"/>
              <a:pathLst>
                <a:path extrusionOk="0" h="1" w="43">
                  <a:moveTo>
                    <a:pt x="0" y="0"/>
                  </a:moveTo>
                  <a:lnTo>
                    <a:pt x="4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06" name="Google Shape;5106;p27"/>
            <p:cNvSpPr/>
            <p:nvPr/>
          </p:nvSpPr>
          <p:spPr>
            <a:xfrm>
              <a:off x="2379784" y="1717203"/>
              <a:ext cx="299" cy="54"/>
            </a:xfrm>
            <a:custGeom>
              <a:rect b="b" l="l" r="r" t="t"/>
              <a:pathLst>
                <a:path extrusionOk="0" h="4" w="22">
                  <a:moveTo>
                    <a:pt x="22"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07" name="Google Shape;5107;p27"/>
            <p:cNvSpPr/>
            <p:nvPr/>
          </p:nvSpPr>
          <p:spPr>
            <a:xfrm>
              <a:off x="2368134" y="1717773"/>
              <a:ext cx="828" cy="149"/>
            </a:xfrm>
            <a:custGeom>
              <a:rect b="b" l="l" r="r" t="t"/>
              <a:pathLst>
                <a:path extrusionOk="0" h="11" w="61">
                  <a:moveTo>
                    <a:pt x="1" y="11"/>
                  </a:moveTo>
                  <a:lnTo>
                    <a:pt x="6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08" name="Google Shape;5108;p27"/>
            <p:cNvSpPr/>
            <p:nvPr/>
          </p:nvSpPr>
          <p:spPr>
            <a:xfrm>
              <a:off x="2374896" y="1716633"/>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09" name="Google Shape;5109;p27"/>
            <p:cNvSpPr/>
            <p:nvPr/>
          </p:nvSpPr>
          <p:spPr>
            <a:xfrm>
              <a:off x="2369234" y="1717488"/>
              <a:ext cx="964" cy="244"/>
            </a:xfrm>
            <a:custGeom>
              <a:rect b="b" l="l" r="r" t="t"/>
              <a:pathLst>
                <a:path extrusionOk="0" h="18" w="71">
                  <a:moveTo>
                    <a:pt x="0" y="18"/>
                  </a:moveTo>
                  <a:lnTo>
                    <a:pt x="7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10" name="Google Shape;5110;p27"/>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11" name="Google Shape;5111;p27"/>
            <p:cNvSpPr/>
            <p:nvPr/>
          </p:nvSpPr>
          <p:spPr>
            <a:xfrm>
              <a:off x="2374611" y="1725051"/>
              <a:ext cx="149" cy="109"/>
            </a:xfrm>
            <a:custGeom>
              <a:rect b="b" l="l" r="r" t="t"/>
              <a:pathLst>
                <a:path extrusionOk="0" h="8" w="11">
                  <a:moveTo>
                    <a:pt x="0" y="0"/>
                  </a:moveTo>
                  <a:lnTo>
                    <a:pt x="1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12" name="Google Shape;5112;p27"/>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13" name="Google Shape;5113;p27"/>
            <p:cNvSpPr/>
            <p:nvPr/>
          </p:nvSpPr>
          <p:spPr>
            <a:xfrm>
              <a:off x="2374461" y="1724901"/>
              <a:ext cx="163" cy="109"/>
            </a:xfrm>
            <a:custGeom>
              <a:rect b="b" l="l" r="r" t="t"/>
              <a:pathLst>
                <a:path extrusionOk="0" h="8" w="12">
                  <a:moveTo>
                    <a:pt x="11"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14" name="Google Shape;5114;p27"/>
            <p:cNvSpPr/>
            <p:nvPr/>
          </p:nvSpPr>
          <p:spPr>
            <a:xfrm>
              <a:off x="2374896" y="1725377"/>
              <a:ext cx="149" cy="258"/>
            </a:xfrm>
            <a:custGeom>
              <a:rect b="b" l="l" r="r" t="t"/>
              <a:pathLst>
                <a:path extrusionOk="0" h="19" w="11">
                  <a:moveTo>
                    <a:pt x="11" y="1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15" name="Google Shape;5115;p27"/>
            <p:cNvSpPr/>
            <p:nvPr/>
          </p:nvSpPr>
          <p:spPr>
            <a:xfrm>
              <a:off x="2374746" y="1725187"/>
              <a:ext cx="163" cy="163"/>
            </a:xfrm>
            <a:custGeom>
              <a:rect b="b" l="l" r="r" t="t"/>
              <a:pathLst>
                <a:path extrusionOk="0" h="12" w="12">
                  <a:moveTo>
                    <a:pt x="11"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16" name="Google Shape;5116;p27"/>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17" name="Google Shape;5117;p27"/>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18" name="Google Shape;5118;p27"/>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19" name="Google Shape;5119;p27"/>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20" name="Google Shape;5120;p27"/>
            <p:cNvSpPr/>
            <p:nvPr/>
          </p:nvSpPr>
          <p:spPr>
            <a:xfrm>
              <a:off x="2376702" y="1727617"/>
              <a:ext cx="339" cy="109"/>
            </a:xfrm>
            <a:custGeom>
              <a:rect b="b" l="l" r="r" t="t"/>
              <a:pathLst>
                <a:path extrusionOk="0" h="8" w="25">
                  <a:moveTo>
                    <a:pt x="25"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21" name="Google Shape;5121;p27"/>
            <p:cNvSpPr/>
            <p:nvPr/>
          </p:nvSpPr>
          <p:spPr>
            <a:xfrm>
              <a:off x="2377177" y="1727753"/>
              <a:ext cx="244" cy="163"/>
            </a:xfrm>
            <a:custGeom>
              <a:rect b="b" l="l" r="r" t="t"/>
              <a:pathLst>
                <a:path extrusionOk="0" h="12" w="18">
                  <a:moveTo>
                    <a:pt x="18" y="1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22" name="Google Shape;5122;p27"/>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23" name="Google Shape;5123;p27"/>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24" name="Google Shape;5124;p27"/>
            <p:cNvSpPr/>
            <p:nvPr/>
          </p:nvSpPr>
          <p:spPr>
            <a:xfrm>
              <a:off x="2377937" y="1728323"/>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25" name="Google Shape;5125;p27"/>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26" name="Google Shape;5126;p27"/>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27" name="Google Shape;5127;p27"/>
            <p:cNvSpPr/>
            <p:nvPr/>
          </p:nvSpPr>
          <p:spPr>
            <a:xfrm>
              <a:off x="2389668" y="1712682"/>
              <a:ext cx="109" cy="109"/>
            </a:xfrm>
            <a:custGeom>
              <a:rect b="b" l="l" r="r" t="t"/>
              <a:pathLst>
                <a:path extrusionOk="0" h="8" w="8">
                  <a:moveTo>
                    <a:pt x="1" y="8"/>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28" name="Google Shape;5128;p27"/>
            <p:cNvSpPr/>
            <p:nvPr/>
          </p:nvSpPr>
          <p:spPr>
            <a:xfrm>
              <a:off x="2389953" y="1712111"/>
              <a:ext cx="204" cy="258"/>
            </a:xfrm>
            <a:custGeom>
              <a:rect b="b" l="l" r="r" t="t"/>
              <a:pathLst>
                <a:path extrusionOk="0" h="19" w="15">
                  <a:moveTo>
                    <a:pt x="1" y="18"/>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29" name="Google Shape;5129;p27"/>
            <p:cNvSpPr/>
            <p:nvPr/>
          </p:nvSpPr>
          <p:spPr>
            <a:xfrm>
              <a:off x="2389532" y="1713021"/>
              <a:ext cx="54" cy="54"/>
            </a:xfrm>
            <a:custGeom>
              <a:rect b="b" l="l" r="r" t="t"/>
              <a:pathLst>
                <a:path extrusionOk="0" h="4" w="4">
                  <a:moveTo>
                    <a:pt x="0" y="4"/>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30" name="Google Shape;5130;p27"/>
            <p:cNvSpPr/>
            <p:nvPr/>
          </p:nvSpPr>
          <p:spPr>
            <a:xfrm>
              <a:off x="2389573" y="1712872"/>
              <a:ext cx="68" cy="109"/>
            </a:xfrm>
            <a:custGeom>
              <a:rect b="b" l="l" r="r" t="t"/>
              <a:pathLst>
                <a:path extrusionOk="0" h="8" w="5">
                  <a:moveTo>
                    <a:pt x="1" y="8"/>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31" name="Google Shape;5131;p27"/>
            <p:cNvSpPr/>
            <p:nvPr/>
          </p:nvSpPr>
          <p:spPr>
            <a:xfrm>
              <a:off x="2389763" y="1712397"/>
              <a:ext cx="204" cy="258"/>
            </a:xfrm>
            <a:custGeom>
              <a:rect b="b" l="l" r="r" t="t"/>
              <a:pathLst>
                <a:path extrusionOk="0" h="19" w="15">
                  <a:moveTo>
                    <a:pt x="1" y="18"/>
                  </a:moveTo>
                  <a:lnTo>
                    <a:pt x="1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32" name="Google Shape;5132;p27"/>
            <p:cNvSpPr/>
            <p:nvPr/>
          </p:nvSpPr>
          <p:spPr>
            <a:xfrm>
              <a:off x="2389478" y="1713116"/>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33" name="Google Shape;5133;p27"/>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34" name="Google Shape;5134;p27"/>
            <p:cNvSpPr/>
            <p:nvPr/>
          </p:nvSpPr>
          <p:spPr>
            <a:xfrm>
              <a:off x="2381114" y="1715248"/>
              <a:ext cx="109" cy="14"/>
            </a:xfrm>
            <a:custGeom>
              <a:rect b="b" l="l" r="r" t="t"/>
              <a:pathLst>
                <a:path extrusionOk="0" h="1" w="8">
                  <a:moveTo>
                    <a:pt x="1" y="1"/>
                  </a:moveTo>
                  <a:lnTo>
                    <a:pt x="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35" name="Google Shape;5135;p27"/>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36" name="Google Shape;5136;p27"/>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37" name="Google Shape;5137;p27"/>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38" name="Google Shape;5138;p27"/>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39" name="Google Shape;5139;p27"/>
            <p:cNvSpPr/>
            <p:nvPr/>
          </p:nvSpPr>
          <p:spPr>
            <a:xfrm>
              <a:off x="2403748" y="1738262"/>
              <a:ext cx="339" cy="244"/>
            </a:xfrm>
            <a:custGeom>
              <a:rect b="b" l="l" r="r" t="t"/>
              <a:pathLst>
                <a:path extrusionOk="0" h="18" w="25">
                  <a:moveTo>
                    <a:pt x="25" y="18"/>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40" name="Google Shape;5140;p27"/>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41" name="Google Shape;5141;p27"/>
            <p:cNvSpPr/>
            <p:nvPr/>
          </p:nvSpPr>
          <p:spPr>
            <a:xfrm>
              <a:off x="2403273" y="1737922"/>
              <a:ext cx="299" cy="204"/>
            </a:xfrm>
            <a:custGeom>
              <a:rect b="b" l="l" r="r" t="t"/>
              <a:pathLst>
                <a:path extrusionOk="0" h="15" w="22">
                  <a:moveTo>
                    <a:pt x="21" y="1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42" name="Google Shape;5142;p27"/>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43" name="Google Shape;5143;p27"/>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44" name="Google Shape;5144;p27"/>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45" name="Google Shape;5145;p27"/>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46" name="Google Shape;5146;p27"/>
            <p:cNvSpPr/>
            <p:nvPr/>
          </p:nvSpPr>
          <p:spPr>
            <a:xfrm>
              <a:off x="2402933" y="1737596"/>
              <a:ext cx="258" cy="204"/>
            </a:xfrm>
            <a:custGeom>
              <a:rect b="b" l="l" r="r" t="t"/>
              <a:pathLst>
                <a:path extrusionOk="0" h="15" w="19">
                  <a:moveTo>
                    <a:pt x="18" y="1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47" name="Google Shape;5147;p27"/>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48" name="Google Shape;5148;p27"/>
            <p:cNvSpPr/>
            <p:nvPr/>
          </p:nvSpPr>
          <p:spPr>
            <a:xfrm>
              <a:off x="2380069" y="1732695"/>
              <a:ext cx="204" cy="163"/>
            </a:xfrm>
            <a:custGeom>
              <a:rect b="b" l="l" r="r" t="t"/>
              <a:pathLst>
                <a:path extrusionOk="0" h="12" w="15">
                  <a:moveTo>
                    <a:pt x="15" y="1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49" name="Google Shape;5149;p27"/>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50" name="Google Shape;5150;p27"/>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51" name="Google Shape;5151;p27"/>
            <p:cNvSpPr/>
            <p:nvPr/>
          </p:nvSpPr>
          <p:spPr>
            <a:xfrm>
              <a:off x="2404264" y="1738588"/>
              <a:ext cx="543" cy="353"/>
            </a:xfrm>
            <a:custGeom>
              <a:rect b="b" l="l" r="r" t="t"/>
              <a:pathLst>
                <a:path extrusionOk="0" h="26" w="40">
                  <a:moveTo>
                    <a:pt x="39" y="2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52" name="Google Shape;5152;p27"/>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53" name="Google Shape;5153;p27"/>
            <p:cNvSpPr/>
            <p:nvPr/>
          </p:nvSpPr>
          <p:spPr>
            <a:xfrm>
              <a:off x="2405364" y="1714447"/>
              <a:ext cx="244" cy="204"/>
            </a:xfrm>
            <a:custGeom>
              <a:rect b="b" l="l" r="r" t="t"/>
              <a:pathLst>
                <a:path extrusionOk="0" h="15" w="18">
                  <a:moveTo>
                    <a:pt x="0" y="14"/>
                  </a:move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54" name="Google Shape;5154;p27"/>
            <p:cNvSpPr/>
            <p:nvPr/>
          </p:nvSpPr>
          <p:spPr>
            <a:xfrm>
              <a:off x="2400612" y="1717298"/>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55" name="Google Shape;5155;p27"/>
            <p:cNvSpPr/>
            <p:nvPr/>
          </p:nvSpPr>
          <p:spPr>
            <a:xfrm>
              <a:off x="2403884" y="1715153"/>
              <a:ext cx="299" cy="109"/>
            </a:xfrm>
            <a:custGeom>
              <a:rect b="b" l="l" r="r" t="t"/>
              <a:pathLst>
                <a:path extrusionOk="0" h="8" w="22">
                  <a:moveTo>
                    <a:pt x="1" y="8"/>
                  </a:moveTo>
                  <a:lnTo>
                    <a:pt x="2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56" name="Google Shape;5156;p27"/>
            <p:cNvSpPr/>
            <p:nvPr/>
          </p:nvSpPr>
          <p:spPr>
            <a:xfrm>
              <a:off x="2404603" y="1714868"/>
              <a:ext cx="299" cy="109"/>
            </a:xfrm>
            <a:custGeom>
              <a:rect b="b" l="l" r="r" t="t"/>
              <a:pathLst>
                <a:path extrusionOk="0" h="8" w="22">
                  <a:moveTo>
                    <a:pt x="0" y="8"/>
                  </a:moveTo>
                  <a:lnTo>
                    <a:pt x="2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57" name="Google Shape;5157;p27"/>
            <p:cNvSpPr/>
            <p:nvPr/>
          </p:nvSpPr>
          <p:spPr>
            <a:xfrm>
              <a:off x="2403504" y="1715302"/>
              <a:ext cx="299" cy="109"/>
            </a:xfrm>
            <a:custGeom>
              <a:rect b="b" l="l" r="r" t="t"/>
              <a:pathLst>
                <a:path extrusionOk="0" h="8" w="22">
                  <a:moveTo>
                    <a:pt x="1" y="7"/>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58" name="Google Shape;5158;p27"/>
            <p:cNvSpPr/>
            <p:nvPr/>
          </p:nvSpPr>
          <p:spPr>
            <a:xfrm>
              <a:off x="2404929" y="1714637"/>
              <a:ext cx="353" cy="204"/>
            </a:xfrm>
            <a:custGeom>
              <a:rect b="b" l="l" r="r" t="t"/>
              <a:pathLst>
                <a:path extrusionOk="0" h="15" w="26">
                  <a:moveTo>
                    <a:pt x="1" y="14"/>
                  </a:moveTo>
                  <a:lnTo>
                    <a:pt x="2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59" name="Google Shape;5159;p27"/>
            <p:cNvSpPr/>
            <p:nvPr/>
          </p:nvSpPr>
          <p:spPr>
            <a:xfrm>
              <a:off x="2404223" y="1715017"/>
              <a:ext cx="299" cy="149"/>
            </a:xfrm>
            <a:custGeom>
              <a:rect b="b" l="l" r="r" t="t"/>
              <a:pathLst>
                <a:path extrusionOk="0" h="11" w="22">
                  <a:moveTo>
                    <a:pt x="0" y="11"/>
                  </a:moveTo>
                  <a:lnTo>
                    <a:pt x="2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60" name="Google Shape;5160;p27"/>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61" name="Google Shape;5161;p27"/>
            <p:cNvSpPr/>
            <p:nvPr/>
          </p:nvSpPr>
          <p:spPr>
            <a:xfrm>
              <a:off x="2390958" y="1712261"/>
              <a:ext cx="394" cy="149"/>
            </a:xfrm>
            <a:custGeom>
              <a:rect b="b" l="l" r="r" t="t"/>
              <a:pathLst>
                <a:path extrusionOk="0" h="11" w="29">
                  <a:moveTo>
                    <a:pt x="0" y="0"/>
                  </a:moveTo>
                  <a:lnTo>
                    <a:pt x="2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62" name="Google Shape;5162;p27"/>
            <p:cNvSpPr/>
            <p:nvPr/>
          </p:nvSpPr>
          <p:spPr>
            <a:xfrm>
              <a:off x="2391664" y="1712492"/>
              <a:ext cx="204" cy="68"/>
            </a:xfrm>
            <a:custGeom>
              <a:rect b="b" l="l" r="r" t="t"/>
              <a:pathLst>
                <a:path extrusionOk="0" h="5" w="15">
                  <a:moveTo>
                    <a:pt x="1" y="1"/>
                  </a:moveTo>
                  <a:lnTo>
                    <a:pt x="15"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63" name="Google Shape;5163;p27"/>
            <p:cNvSpPr/>
            <p:nvPr/>
          </p:nvSpPr>
          <p:spPr>
            <a:xfrm>
              <a:off x="2400136" y="1717244"/>
              <a:ext cx="109" cy="14"/>
            </a:xfrm>
            <a:custGeom>
              <a:rect b="b" l="l" r="r" t="t"/>
              <a:pathLst>
                <a:path extrusionOk="0" h="1" w="8">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64" name="Google Shape;5164;p27"/>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65" name="Google Shape;5165;p27"/>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66" name="Google Shape;5166;p27"/>
            <p:cNvSpPr/>
            <p:nvPr/>
          </p:nvSpPr>
          <p:spPr>
            <a:xfrm>
              <a:off x="2399702" y="1717108"/>
              <a:ext cx="109" cy="14"/>
            </a:xfrm>
            <a:custGeom>
              <a:rect b="b" l="l" r="r" t="t"/>
              <a:pathLst>
                <a:path extrusionOk="0" h="1" w="8">
                  <a:moveTo>
                    <a:pt x="1" y="0"/>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67" name="Google Shape;5167;p27"/>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68" name="Google Shape;5168;p27"/>
            <p:cNvSpPr/>
            <p:nvPr/>
          </p:nvSpPr>
          <p:spPr>
            <a:xfrm>
              <a:off x="2400747" y="1717244"/>
              <a:ext cx="163" cy="14"/>
            </a:xfrm>
            <a:custGeom>
              <a:rect b="b" l="l" r="r" t="t"/>
              <a:pathLst>
                <a:path extrusionOk="0" h="1" w="12">
                  <a:moveTo>
                    <a:pt x="1" y="1"/>
                  </a:move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69" name="Google Shape;5169;p27"/>
            <p:cNvSpPr/>
            <p:nvPr/>
          </p:nvSpPr>
          <p:spPr>
            <a:xfrm>
              <a:off x="2399322" y="1716959"/>
              <a:ext cx="109" cy="68"/>
            </a:xfrm>
            <a:custGeom>
              <a:rect b="b" l="l" r="r" t="t"/>
              <a:pathLst>
                <a:path extrusionOk="0" h="5" w="8">
                  <a:moveTo>
                    <a:pt x="1" y="1"/>
                  </a:moveTo>
                  <a:lnTo>
                    <a:pt x="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70" name="Google Shape;5170;p27"/>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71" name="Google Shape;5171;p27"/>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72" name="Google Shape;5172;p27"/>
            <p:cNvSpPr/>
            <p:nvPr/>
          </p:nvSpPr>
          <p:spPr>
            <a:xfrm>
              <a:off x="2390958" y="1732790"/>
              <a:ext cx="54" cy="204"/>
            </a:xfrm>
            <a:custGeom>
              <a:rect b="b" l="l" r="r" t="t"/>
              <a:pathLst>
                <a:path extrusionOk="0" h="15" w="4">
                  <a:moveTo>
                    <a:pt x="0" y="1"/>
                  </a:moveTo>
                  <a:lnTo>
                    <a:pt x="4"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73" name="Google Shape;5173;p27"/>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74" name="Google Shape;5174;p27"/>
            <p:cNvSpPr/>
            <p:nvPr/>
          </p:nvSpPr>
          <p:spPr>
            <a:xfrm>
              <a:off x="2391243" y="1733550"/>
              <a:ext cx="149" cy="353"/>
            </a:xfrm>
            <a:custGeom>
              <a:rect b="b" l="l" r="r" t="t"/>
              <a:pathLst>
                <a:path extrusionOk="0" h="26" w="11">
                  <a:moveTo>
                    <a:pt x="0" y="1"/>
                  </a:moveTo>
                  <a:lnTo>
                    <a:pt x="11"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75" name="Google Shape;5175;p27"/>
            <p:cNvSpPr/>
            <p:nvPr/>
          </p:nvSpPr>
          <p:spPr>
            <a:xfrm>
              <a:off x="2391813" y="1734691"/>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76" name="Google Shape;5176;p27"/>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77" name="Google Shape;5177;p27"/>
            <p:cNvSpPr/>
            <p:nvPr/>
          </p:nvSpPr>
          <p:spPr>
            <a:xfrm>
              <a:off x="2390904" y="1732559"/>
              <a:ext cx="14" cy="149"/>
            </a:xfrm>
            <a:custGeom>
              <a:rect b="b" l="l" r="r" t="t"/>
              <a:pathLst>
                <a:path extrusionOk="0" h="11" w="1">
                  <a:moveTo>
                    <a:pt x="1"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78" name="Google Shape;5178;p27"/>
            <p:cNvSpPr/>
            <p:nvPr/>
          </p:nvSpPr>
          <p:spPr>
            <a:xfrm>
              <a:off x="2391094" y="1733170"/>
              <a:ext cx="109" cy="258"/>
            </a:xfrm>
            <a:custGeom>
              <a:rect b="b" l="l" r="r" t="t"/>
              <a:pathLst>
                <a:path extrusionOk="0" h="19" w="8">
                  <a:moveTo>
                    <a:pt x="1" y="1"/>
                  </a:moveTo>
                  <a:lnTo>
                    <a:pt x="8"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79" name="Google Shape;5179;p27"/>
            <p:cNvSpPr/>
            <p:nvPr/>
          </p:nvSpPr>
          <p:spPr>
            <a:xfrm>
              <a:off x="2384726" y="1733930"/>
              <a:ext cx="109" cy="109"/>
            </a:xfrm>
            <a:custGeom>
              <a:rect b="b" l="l" r="r" t="t"/>
              <a:pathLst>
                <a:path extrusionOk="0" h="8" w="8">
                  <a:moveTo>
                    <a:pt x="8"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80" name="Google Shape;5180;p27"/>
            <p:cNvSpPr/>
            <p:nvPr/>
          </p:nvSpPr>
          <p:spPr>
            <a:xfrm>
              <a:off x="2379308" y="1731459"/>
              <a:ext cx="299" cy="163"/>
            </a:xfrm>
            <a:custGeom>
              <a:rect b="b" l="l" r="r" t="t"/>
              <a:pathLst>
                <a:path extrusionOk="0" h="12" w="22">
                  <a:moveTo>
                    <a:pt x="1" y="1"/>
                  </a:moveTo>
                  <a:lnTo>
                    <a:pt x="22" y="11"/>
                  </a:ln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81" name="Google Shape;5181;p27"/>
            <p:cNvSpPr/>
            <p:nvPr/>
          </p:nvSpPr>
          <p:spPr>
            <a:xfrm>
              <a:off x="2385350" y="1734691"/>
              <a:ext cx="14" cy="68"/>
            </a:xfrm>
            <a:custGeom>
              <a:rect b="b" l="l" r="r" t="t"/>
              <a:pathLst>
                <a:path extrusionOk="0" h="5" w="1">
                  <a:moveTo>
                    <a:pt x="0"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82" name="Google Shape;5182;p27"/>
            <p:cNvSpPr/>
            <p:nvPr/>
          </p:nvSpPr>
          <p:spPr>
            <a:xfrm>
              <a:off x="2379784" y="1731744"/>
              <a:ext cx="543" cy="299"/>
            </a:xfrm>
            <a:custGeom>
              <a:rect b="b" l="l" r="r" t="t"/>
              <a:pathLst>
                <a:path extrusionOk="0" h="22" w="40">
                  <a:moveTo>
                    <a:pt x="39" y="22"/>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83" name="Google Shape;5183;p27"/>
            <p:cNvSpPr/>
            <p:nvPr/>
          </p:nvSpPr>
          <p:spPr>
            <a:xfrm>
              <a:off x="2385826" y="1735791"/>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84" name="Google Shape;5184;p27"/>
            <p:cNvSpPr/>
            <p:nvPr/>
          </p:nvSpPr>
          <p:spPr>
            <a:xfrm>
              <a:off x="2385676" y="1735220"/>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85" name="Google Shape;5185;p27"/>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86" name="Google Shape;5186;p27"/>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87" name="Google Shape;5187;p27"/>
            <p:cNvSpPr/>
            <p:nvPr/>
          </p:nvSpPr>
          <p:spPr>
            <a:xfrm>
              <a:off x="2385826" y="1735981"/>
              <a:ext cx="14" cy="14"/>
            </a:xfrm>
            <a:custGeom>
              <a:rect b="b" l="l" r="r" t="t"/>
              <a:pathLst>
                <a:path extrusionOk="0" h="1" w="1">
                  <a:moveTo>
                    <a:pt x="0" y="0"/>
                  </a:moveTo>
                  <a:lnTo>
                    <a:pt x="0" y="0"/>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88" name="Google Shape;5188;p27"/>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89" name="Google Shape;5189;p27"/>
            <p:cNvSpPr/>
            <p:nvPr/>
          </p:nvSpPr>
          <p:spPr>
            <a:xfrm>
              <a:off x="2595449" y="1751378"/>
              <a:ext cx="0" cy="14"/>
            </a:xfrm>
            <a:custGeom>
              <a:rect b="b" l="l" r="r" t="t"/>
              <a:pathLst>
                <a:path extrusionOk="0" h="1" w="0">
                  <a:moveTo>
                    <a:pt x="0"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90" name="Google Shape;5190;p27"/>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91" name="Google Shape;5191;p27"/>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92" name="Google Shape;5192;p27"/>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93" name="Google Shape;5193;p27"/>
            <p:cNvSpPr/>
            <p:nvPr/>
          </p:nvSpPr>
          <p:spPr>
            <a:xfrm>
              <a:off x="2549950" y="1753523"/>
              <a:ext cx="68" cy="14"/>
            </a:xfrm>
            <a:custGeom>
              <a:rect b="b" l="l" r="r" t="t"/>
              <a:pathLst>
                <a:path extrusionOk="0" h="1" w="5">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94" name="Google Shape;5194;p27"/>
            <p:cNvSpPr/>
            <p:nvPr/>
          </p:nvSpPr>
          <p:spPr>
            <a:xfrm>
              <a:off x="2550236" y="1753618"/>
              <a:ext cx="109" cy="54"/>
            </a:xfrm>
            <a:custGeom>
              <a:rect b="b" l="l" r="r" t="t"/>
              <a:pathLst>
                <a:path extrusionOk="0" h="4" w="8">
                  <a:moveTo>
                    <a:pt x="8"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95" name="Google Shape;5195;p27"/>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96" name="Google Shape;5196;p27"/>
            <p:cNvSpPr/>
            <p:nvPr/>
          </p:nvSpPr>
          <p:spPr>
            <a:xfrm>
              <a:off x="2550480" y="1753754"/>
              <a:ext cx="149" cy="68"/>
            </a:xfrm>
            <a:custGeom>
              <a:rect b="b" l="l" r="r" t="t"/>
              <a:pathLst>
                <a:path extrusionOk="0" h="5" w="11">
                  <a:moveTo>
                    <a:pt x="11"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97" name="Google Shape;5197;p27"/>
            <p:cNvSpPr/>
            <p:nvPr/>
          </p:nvSpPr>
          <p:spPr>
            <a:xfrm>
              <a:off x="2550711" y="1753903"/>
              <a:ext cx="204" cy="109"/>
            </a:xfrm>
            <a:custGeom>
              <a:rect b="b" l="l" r="r" t="t"/>
              <a:pathLst>
                <a:path extrusionOk="0" h="8" w="15">
                  <a:moveTo>
                    <a:pt x="15"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98" name="Google Shape;5198;p27"/>
            <p:cNvSpPr/>
            <p:nvPr/>
          </p:nvSpPr>
          <p:spPr>
            <a:xfrm>
              <a:off x="2549625" y="1753373"/>
              <a:ext cx="109" cy="14"/>
            </a:xfrm>
            <a:custGeom>
              <a:rect b="b" l="l" r="r" t="t"/>
              <a:pathLst>
                <a:path extrusionOk="0" h="1" w="8">
                  <a:moveTo>
                    <a:pt x="7"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199" name="Google Shape;5199;p27"/>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00" name="Google Shape;5200;p27"/>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01" name="Google Shape;5201;p27"/>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02" name="Google Shape;5202;p27"/>
            <p:cNvSpPr/>
            <p:nvPr/>
          </p:nvSpPr>
          <p:spPr>
            <a:xfrm>
              <a:off x="2511499" y="1770440"/>
              <a:ext cx="489" cy="14"/>
            </a:xfrm>
            <a:custGeom>
              <a:rect b="b" l="l" r="r" t="t"/>
              <a:pathLst>
                <a:path extrusionOk="0" h="1" w="36">
                  <a:moveTo>
                    <a:pt x="15" y="0"/>
                  </a:moveTo>
                  <a:lnTo>
                    <a:pt x="36" y="0"/>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03" name="Google Shape;5203;p27"/>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04" name="Google Shape;5204;p27"/>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05" name="Google Shape;5205;p27"/>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06" name="Google Shape;5206;p27"/>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07" name="Google Shape;5207;p27"/>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08" name="Google Shape;5208;p27"/>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09" name="Google Shape;5209;p27"/>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10" name="Google Shape;5210;p27"/>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11" name="Google Shape;5211;p27"/>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12" name="Google Shape;5212;p27"/>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13" name="Google Shape;5213;p27"/>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14" name="Google Shape;5214;p27"/>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15" name="Google Shape;5215;p27"/>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16" name="Google Shape;5216;p27"/>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17" name="Google Shape;5217;p27"/>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18" name="Google Shape;5218;p27"/>
            <p:cNvSpPr/>
            <p:nvPr/>
          </p:nvSpPr>
          <p:spPr>
            <a:xfrm>
              <a:off x="2579848" y="1757895"/>
              <a:ext cx="68" cy="14"/>
            </a:xfrm>
            <a:custGeom>
              <a:rect b="b" l="l" r="r" t="t"/>
              <a:pathLst>
                <a:path extrusionOk="0" h="1" w="5">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19" name="Google Shape;5219;p27"/>
            <p:cNvSpPr/>
            <p:nvPr/>
          </p:nvSpPr>
          <p:spPr>
            <a:xfrm>
              <a:off x="2583419" y="1758221"/>
              <a:ext cx="204" cy="68"/>
            </a:xfrm>
            <a:custGeom>
              <a:rect b="b" l="l" r="r" t="t"/>
              <a:pathLst>
                <a:path extrusionOk="0" h="5" w="15">
                  <a:moveTo>
                    <a:pt x="0" y="4"/>
                  </a:moveTo>
                  <a:lnTo>
                    <a:pt x="1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20" name="Google Shape;5220;p27"/>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21" name="Google Shape;5221;p27"/>
            <p:cNvSpPr/>
            <p:nvPr/>
          </p:nvSpPr>
          <p:spPr>
            <a:xfrm>
              <a:off x="2582319" y="1758465"/>
              <a:ext cx="109" cy="14"/>
            </a:xfrm>
            <a:custGeom>
              <a:rect b="b" l="l" r="r" t="t"/>
              <a:pathLst>
                <a:path extrusionOk="0" h="1" w="8">
                  <a:moveTo>
                    <a:pt x="1" y="0"/>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22" name="Google Shape;5222;p27"/>
            <p:cNvSpPr/>
            <p:nvPr/>
          </p:nvSpPr>
          <p:spPr>
            <a:xfrm>
              <a:off x="2584030" y="1758126"/>
              <a:ext cx="68" cy="14"/>
            </a:xfrm>
            <a:custGeom>
              <a:rect b="b" l="l" r="r" t="t"/>
              <a:pathLst>
                <a:path extrusionOk="0" h="1" w="5">
                  <a:moveTo>
                    <a:pt x="4"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23" name="Google Shape;5223;p27"/>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24" name="Google Shape;5224;p27"/>
            <p:cNvSpPr/>
            <p:nvPr/>
          </p:nvSpPr>
          <p:spPr>
            <a:xfrm>
              <a:off x="2582890" y="1758370"/>
              <a:ext cx="163" cy="54"/>
            </a:xfrm>
            <a:custGeom>
              <a:rect b="b" l="l" r="r" t="t"/>
              <a:pathLst>
                <a:path extrusionOk="0" h="4" w="12">
                  <a:moveTo>
                    <a:pt x="1" y="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25" name="Google Shape;5225;p27"/>
            <p:cNvSpPr/>
            <p:nvPr/>
          </p:nvSpPr>
          <p:spPr>
            <a:xfrm>
              <a:off x="2581803" y="1758506"/>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26" name="Google Shape;5226;p27"/>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27" name="Google Shape;5227;p27"/>
            <p:cNvSpPr/>
            <p:nvPr/>
          </p:nvSpPr>
          <p:spPr>
            <a:xfrm>
              <a:off x="2600147" y="1753618"/>
              <a:ext cx="163" cy="14"/>
            </a:xfrm>
            <a:custGeom>
              <a:rect b="b" l="l" r="r" t="t"/>
              <a:pathLst>
                <a:path extrusionOk="0" h="1" w="12">
                  <a:moveTo>
                    <a:pt x="1"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28" name="Google Shape;5228;p27"/>
            <p:cNvSpPr/>
            <p:nvPr/>
          </p:nvSpPr>
          <p:spPr>
            <a:xfrm>
              <a:off x="2596250" y="1752097"/>
              <a:ext cx="54" cy="54"/>
            </a:xfrm>
            <a:custGeom>
              <a:rect b="b" l="l" r="r" t="t"/>
              <a:pathLst>
                <a:path extrusionOk="0" h="4" w="4">
                  <a:moveTo>
                    <a:pt x="1" y="0"/>
                  </a:moveTo>
                  <a:lnTo>
                    <a:pt x="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29" name="Google Shape;5229;p27"/>
            <p:cNvSpPr/>
            <p:nvPr/>
          </p:nvSpPr>
          <p:spPr>
            <a:xfrm>
              <a:off x="2599536" y="1753563"/>
              <a:ext cx="244" cy="14"/>
            </a:xfrm>
            <a:custGeom>
              <a:rect b="b" l="l" r="r" t="t"/>
              <a:pathLst>
                <a:path extrusionOk="0" h="1" w="18">
                  <a:moveTo>
                    <a:pt x="0" y="1"/>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30" name="Google Shape;5230;p27"/>
            <p:cNvSpPr/>
            <p:nvPr/>
          </p:nvSpPr>
          <p:spPr>
            <a:xfrm>
              <a:off x="2595639" y="1751473"/>
              <a:ext cx="190" cy="163"/>
            </a:xfrm>
            <a:custGeom>
              <a:rect b="b" l="l" r="r" t="t"/>
              <a:pathLst>
                <a:path extrusionOk="0" h="12" w="14">
                  <a:moveTo>
                    <a:pt x="0" y="1"/>
                  </a:moveTo>
                  <a:lnTo>
                    <a:pt x="14"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31" name="Google Shape;5231;p27"/>
            <p:cNvSpPr/>
            <p:nvPr/>
          </p:nvSpPr>
          <p:spPr>
            <a:xfrm>
              <a:off x="2595965" y="1751758"/>
              <a:ext cx="149" cy="109"/>
            </a:xfrm>
            <a:custGeom>
              <a:rect b="b" l="l" r="r" t="t"/>
              <a:pathLst>
                <a:path extrusionOk="0" h="8" w="11">
                  <a:moveTo>
                    <a:pt x="1" y="1"/>
                  </a:moveTo>
                  <a:lnTo>
                    <a:pt x="1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32" name="Google Shape;5232;p27"/>
            <p:cNvSpPr/>
            <p:nvPr/>
          </p:nvSpPr>
          <p:spPr>
            <a:xfrm>
              <a:off x="2600812" y="1753754"/>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33" name="Google Shape;5233;p27"/>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34" name="Google Shape;5234;p27"/>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35" name="Google Shape;5235;p27"/>
            <p:cNvSpPr/>
            <p:nvPr/>
          </p:nvSpPr>
          <p:spPr>
            <a:xfrm>
              <a:off x="2556033" y="1755138"/>
              <a:ext cx="68" cy="54"/>
            </a:xfrm>
            <a:custGeom>
              <a:rect b="b" l="l" r="r" t="t"/>
              <a:pathLst>
                <a:path extrusionOk="0" h="4" w="5">
                  <a:moveTo>
                    <a:pt x="4"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36" name="Google Shape;5236;p27"/>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37" name="Google Shape;5237;p27"/>
            <p:cNvSpPr/>
            <p:nvPr/>
          </p:nvSpPr>
          <p:spPr>
            <a:xfrm>
              <a:off x="2552951" y="1755274"/>
              <a:ext cx="204" cy="68"/>
            </a:xfrm>
            <a:custGeom>
              <a:rect b="b" l="l" r="r" t="t"/>
              <a:pathLst>
                <a:path extrusionOk="0" h="5" w="15">
                  <a:moveTo>
                    <a:pt x="0" y="1"/>
                  </a:moveTo>
                  <a:lnTo>
                    <a:pt x="14"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38" name="Google Shape;5238;p27"/>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39" name="Google Shape;5239;p27"/>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40" name="Google Shape;5240;p27"/>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41" name="Google Shape;5241;p27"/>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42" name="Google Shape;5242;p27"/>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43" name="Google Shape;5243;p27"/>
            <p:cNvSpPr/>
            <p:nvPr/>
          </p:nvSpPr>
          <p:spPr>
            <a:xfrm>
              <a:off x="2580663" y="1829951"/>
              <a:ext cx="204" cy="109"/>
            </a:xfrm>
            <a:custGeom>
              <a:rect b="b" l="l" r="r" t="t"/>
              <a:pathLst>
                <a:path extrusionOk="0" h="8" w="15">
                  <a:moveTo>
                    <a:pt x="14"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44" name="Google Shape;5244;p27"/>
            <p:cNvSpPr/>
            <p:nvPr/>
          </p:nvSpPr>
          <p:spPr>
            <a:xfrm>
              <a:off x="2555273" y="1862360"/>
              <a:ext cx="68" cy="68"/>
            </a:xfrm>
            <a:custGeom>
              <a:rect b="b" l="l" r="r" t="t"/>
              <a:pathLst>
                <a:path extrusionOk="0" h="5" w="5">
                  <a:moveTo>
                    <a:pt x="4" y="1"/>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45" name="Google Shape;5245;p27"/>
            <p:cNvSpPr/>
            <p:nvPr/>
          </p:nvSpPr>
          <p:spPr>
            <a:xfrm>
              <a:off x="2554798" y="1863080"/>
              <a:ext cx="68" cy="54"/>
            </a:xfrm>
            <a:custGeom>
              <a:rect b="b" l="l" r="r" t="t"/>
              <a:pathLst>
                <a:path extrusionOk="0" h="4" w="5">
                  <a:moveTo>
                    <a:pt x="1" y="4"/>
                  </a:moveTo>
                  <a:lnTo>
                    <a:pt x="4" y="1"/>
                  </a:ln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46" name="Google Shape;5246;p27"/>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47" name="Google Shape;5247;p27"/>
            <p:cNvSpPr/>
            <p:nvPr/>
          </p:nvSpPr>
          <p:spPr>
            <a:xfrm>
              <a:off x="2620255" y="1767725"/>
              <a:ext cx="530" cy="258"/>
            </a:xfrm>
            <a:custGeom>
              <a:rect b="b" l="l" r="r" t="t"/>
              <a:pathLst>
                <a:path extrusionOk="0" h="19" w="39">
                  <a:moveTo>
                    <a:pt x="0" y="1"/>
                  </a:moveTo>
                  <a:lnTo>
                    <a:pt x="39"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48" name="Google Shape;5248;p27"/>
            <p:cNvSpPr/>
            <p:nvPr/>
          </p:nvSpPr>
          <p:spPr>
            <a:xfrm>
              <a:off x="2619589" y="1767345"/>
              <a:ext cx="434" cy="258"/>
            </a:xfrm>
            <a:custGeom>
              <a:rect b="b" l="l" r="r" t="t"/>
              <a:pathLst>
                <a:path extrusionOk="0" h="19" w="32">
                  <a:moveTo>
                    <a:pt x="0" y="1"/>
                  </a:moveTo>
                  <a:lnTo>
                    <a:pt x="32"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49" name="Google Shape;5249;p27"/>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50" name="Google Shape;5250;p27"/>
            <p:cNvSpPr/>
            <p:nvPr/>
          </p:nvSpPr>
          <p:spPr>
            <a:xfrm>
              <a:off x="2620920" y="1768064"/>
              <a:ext cx="530" cy="339"/>
            </a:xfrm>
            <a:custGeom>
              <a:rect b="b" l="l" r="r" t="t"/>
              <a:pathLst>
                <a:path extrusionOk="0" h="25" w="39">
                  <a:moveTo>
                    <a:pt x="39" y="25"/>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51" name="Google Shape;5251;p27"/>
            <p:cNvSpPr/>
            <p:nvPr/>
          </p:nvSpPr>
          <p:spPr>
            <a:xfrm>
              <a:off x="2618870" y="1766964"/>
              <a:ext cx="448" cy="258"/>
            </a:xfrm>
            <a:custGeom>
              <a:rect b="b" l="l" r="r" t="t"/>
              <a:pathLst>
                <a:path extrusionOk="0" h="19" w="33">
                  <a:moveTo>
                    <a:pt x="1" y="1"/>
                  </a:moveTo>
                  <a:lnTo>
                    <a:pt x="32"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52" name="Google Shape;5252;p27"/>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53" name="Google Shape;5253;p27"/>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54" name="Google Shape;5254;p27"/>
            <p:cNvSpPr/>
            <p:nvPr/>
          </p:nvSpPr>
          <p:spPr>
            <a:xfrm>
              <a:off x="2616358" y="1765783"/>
              <a:ext cx="720" cy="339"/>
            </a:xfrm>
            <a:custGeom>
              <a:rect b="b" l="l" r="r" t="t"/>
              <a:pathLst>
                <a:path extrusionOk="0" h="25" w="53">
                  <a:moveTo>
                    <a:pt x="0" y="0"/>
                  </a:moveTo>
                  <a:lnTo>
                    <a:pt x="53"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55" name="Google Shape;5255;p27"/>
            <p:cNvSpPr/>
            <p:nvPr/>
          </p:nvSpPr>
          <p:spPr>
            <a:xfrm>
              <a:off x="2618164" y="1766639"/>
              <a:ext cx="394" cy="204"/>
            </a:xfrm>
            <a:custGeom>
              <a:rect b="b" l="l" r="r" t="t"/>
              <a:pathLst>
                <a:path extrusionOk="0" h="15" w="29">
                  <a:moveTo>
                    <a:pt x="0" y="0"/>
                  </a:moveTo>
                  <a:lnTo>
                    <a:pt x="28"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56" name="Google Shape;5256;p27"/>
            <p:cNvSpPr/>
            <p:nvPr/>
          </p:nvSpPr>
          <p:spPr>
            <a:xfrm>
              <a:off x="2607465" y="1755940"/>
              <a:ext cx="1208" cy="828"/>
            </a:xfrm>
            <a:custGeom>
              <a:rect b="b" l="l" r="r" t="t"/>
              <a:pathLst>
                <a:path extrusionOk="0" h="61" w="89">
                  <a:moveTo>
                    <a:pt x="1" y="1"/>
                  </a:moveTo>
                  <a:lnTo>
                    <a:pt x="88" y="6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57" name="Google Shape;5257;p27"/>
            <p:cNvSpPr/>
            <p:nvPr/>
          </p:nvSpPr>
          <p:spPr>
            <a:xfrm>
              <a:off x="2617349" y="1766258"/>
              <a:ext cx="489" cy="204"/>
            </a:xfrm>
            <a:custGeom>
              <a:rect b="b" l="l" r="r" t="t"/>
              <a:pathLst>
                <a:path extrusionOk="0" h="15" w="36">
                  <a:moveTo>
                    <a:pt x="1" y="0"/>
                  </a:moveTo>
                  <a:lnTo>
                    <a:pt x="36"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58" name="Google Shape;5258;p27"/>
            <p:cNvSpPr/>
            <p:nvPr/>
          </p:nvSpPr>
          <p:spPr>
            <a:xfrm>
              <a:off x="2514350" y="1832802"/>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59" name="Google Shape;5259;p27"/>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60" name="Google Shape;5260;p27"/>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61" name="Google Shape;5261;p27"/>
            <p:cNvSpPr/>
            <p:nvPr/>
          </p:nvSpPr>
          <p:spPr>
            <a:xfrm>
              <a:off x="2517772" y="1837839"/>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62" name="Google Shape;5262;p27"/>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63" name="Google Shape;5263;p27"/>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64" name="Google Shape;5264;p27"/>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65" name="Google Shape;5265;p27"/>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66" name="Google Shape;5266;p27"/>
            <p:cNvSpPr/>
            <p:nvPr/>
          </p:nvSpPr>
          <p:spPr>
            <a:xfrm>
              <a:off x="2514500" y="1833372"/>
              <a:ext cx="14" cy="109"/>
            </a:xfrm>
            <a:custGeom>
              <a:rect b="b" l="l" r="r" t="t"/>
              <a:pathLst>
                <a:path extrusionOk="0" h="8" w="1">
                  <a:moveTo>
                    <a:pt x="0"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67" name="Google Shape;5267;p27"/>
            <p:cNvSpPr/>
            <p:nvPr/>
          </p:nvSpPr>
          <p:spPr>
            <a:xfrm>
              <a:off x="2503556" y="1818831"/>
              <a:ext cx="14" cy="54"/>
            </a:xfrm>
            <a:custGeom>
              <a:rect b="b" l="l" r="r" t="t"/>
              <a:pathLst>
                <a:path extrusionOk="0" h="4" w="1">
                  <a:moveTo>
                    <a:pt x="1"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68" name="Google Shape;5268;p27"/>
            <p:cNvSpPr/>
            <p:nvPr/>
          </p:nvSpPr>
          <p:spPr>
            <a:xfrm>
              <a:off x="2514310" y="1832422"/>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69" name="Google Shape;5269;p27"/>
            <p:cNvSpPr/>
            <p:nvPr/>
          </p:nvSpPr>
          <p:spPr>
            <a:xfrm>
              <a:off x="2505606" y="1850439"/>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70" name="Google Shape;5270;p27"/>
            <p:cNvSpPr/>
            <p:nvPr/>
          </p:nvSpPr>
          <p:spPr>
            <a:xfrm>
              <a:off x="2503801" y="1819251"/>
              <a:ext cx="54" cy="109"/>
            </a:xfrm>
            <a:custGeom>
              <a:rect b="b" l="l" r="r" t="t"/>
              <a:pathLst>
                <a:path extrusionOk="0" h="8" w="4">
                  <a:moveTo>
                    <a:pt x="4"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71" name="Google Shape;5271;p27"/>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72" name="Google Shape;5272;p27"/>
            <p:cNvSpPr/>
            <p:nvPr/>
          </p:nvSpPr>
          <p:spPr>
            <a:xfrm>
              <a:off x="2514405" y="1833087"/>
              <a:ext cx="14" cy="109"/>
            </a:xfrm>
            <a:custGeom>
              <a:rect b="b" l="l" r="r" t="t"/>
              <a:pathLst>
                <a:path extrusionOk="0" h="8" w="1">
                  <a:moveTo>
                    <a:pt x="0"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73" name="Google Shape;5273;p27"/>
            <p:cNvSpPr/>
            <p:nvPr/>
          </p:nvSpPr>
          <p:spPr>
            <a:xfrm>
              <a:off x="2514255" y="1832136"/>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74" name="Google Shape;5274;p27"/>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75" name="Google Shape;5275;p27"/>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76" name="Google Shape;5276;p27"/>
            <p:cNvSpPr/>
            <p:nvPr/>
          </p:nvSpPr>
          <p:spPr>
            <a:xfrm>
              <a:off x="2605564" y="1754799"/>
              <a:ext cx="394" cy="109"/>
            </a:xfrm>
            <a:custGeom>
              <a:rect b="b" l="l" r="r" t="t"/>
              <a:pathLst>
                <a:path extrusionOk="0" h="8" w="29">
                  <a:moveTo>
                    <a:pt x="1" y="8"/>
                  </a:moveTo>
                  <a:lnTo>
                    <a:pt x="29" y="1"/>
                  </a:lnTo>
                  <a:lnTo>
                    <a:pt x="29"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77" name="Google Shape;5277;p27"/>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78" name="Google Shape;5278;p27"/>
            <p:cNvSpPr/>
            <p:nvPr/>
          </p:nvSpPr>
          <p:spPr>
            <a:xfrm>
              <a:off x="2599196" y="1756374"/>
              <a:ext cx="299" cy="109"/>
            </a:xfrm>
            <a:custGeom>
              <a:rect b="b" l="l" r="r" t="t"/>
              <a:pathLst>
                <a:path extrusionOk="0" h="8" w="22">
                  <a:moveTo>
                    <a:pt x="22"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79" name="Google Shape;5279;p27"/>
            <p:cNvSpPr/>
            <p:nvPr/>
          </p:nvSpPr>
          <p:spPr>
            <a:xfrm>
              <a:off x="2502796" y="1817215"/>
              <a:ext cx="964" cy="109"/>
            </a:xfrm>
            <a:custGeom>
              <a:rect b="b" l="l" r="r" t="t"/>
              <a:pathLst>
                <a:path extrusionOk="0" h="8" w="71">
                  <a:moveTo>
                    <a:pt x="71"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80" name="Google Shape;5280;p27"/>
            <p:cNvSpPr/>
            <p:nvPr/>
          </p:nvSpPr>
          <p:spPr>
            <a:xfrm>
              <a:off x="2513264" y="1818396"/>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81" name="Google Shape;5281;p27"/>
            <p:cNvSpPr/>
            <p:nvPr/>
          </p:nvSpPr>
          <p:spPr>
            <a:xfrm>
              <a:off x="2516020" y="1818301"/>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82" name="Google Shape;5282;p27"/>
            <p:cNvSpPr/>
            <p:nvPr/>
          </p:nvSpPr>
          <p:spPr>
            <a:xfrm>
              <a:off x="2514119" y="1818396"/>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83" name="Google Shape;5283;p27"/>
            <p:cNvSpPr/>
            <p:nvPr/>
          </p:nvSpPr>
          <p:spPr>
            <a:xfrm>
              <a:off x="2596725" y="1756849"/>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84" name="Google Shape;5284;p27"/>
            <p:cNvSpPr/>
            <p:nvPr/>
          </p:nvSpPr>
          <p:spPr>
            <a:xfrm>
              <a:off x="2599766" y="1756184"/>
              <a:ext cx="299" cy="109"/>
            </a:xfrm>
            <a:custGeom>
              <a:rect b="b" l="l" r="r" t="t"/>
              <a:pathLst>
                <a:path extrusionOk="0" h="8" w="22">
                  <a:moveTo>
                    <a:pt x="22"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85" name="Google Shape;5285;p27"/>
            <p:cNvSpPr/>
            <p:nvPr/>
          </p:nvSpPr>
          <p:spPr>
            <a:xfrm>
              <a:off x="2502131" y="1817161"/>
              <a:ext cx="258" cy="14"/>
            </a:xfrm>
            <a:custGeom>
              <a:rect b="b" l="l" r="r" t="t"/>
              <a:pathLst>
                <a:path extrusionOk="0" h="1" w="19">
                  <a:moveTo>
                    <a:pt x="1" y="1"/>
                  </a:moveTo>
                  <a:lnTo>
                    <a:pt x="18"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86" name="Google Shape;5286;p27"/>
            <p:cNvSpPr/>
            <p:nvPr/>
          </p:nvSpPr>
          <p:spPr>
            <a:xfrm>
              <a:off x="2595109" y="1756659"/>
              <a:ext cx="149" cy="54"/>
            </a:xfrm>
            <a:custGeom>
              <a:rect b="b" l="l" r="r" t="t"/>
              <a:pathLst>
                <a:path extrusionOk="0" h="4" w="11">
                  <a:moveTo>
                    <a:pt x="11"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87" name="Google Shape;5287;p27"/>
            <p:cNvSpPr/>
            <p:nvPr/>
          </p:nvSpPr>
          <p:spPr>
            <a:xfrm>
              <a:off x="2602672" y="1754568"/>
              <a:ext cx="109" cy="54"/>
            </a:xfrm>
            <a:custGeom>
              <a:rect b="b" l="l" r="r" t="t"/>
              <a:pathLst>
                <a:path extrusionOk="0" h="4" w="8">
                  <a:moveTo>
                    <a:pt x="7" y="0"/>
                  </a:moveTo>
                  <a:lnTo>
                    <a:pt x="0"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88" name="Google Shape;5288;p27"/>
            <p:cNvSpPr/>
            <p:nvPr/>
          </p:nvSpPr>
          <p:spPr>
            <a:xfrm>
              <a:off x="2595544" y="1756795"/>
              <a:ext cx="190" cy="14"/>
            </a:xfrm>
            <a:custGeom>
              <a:rect b="b" l="l" r="r" t="t"/>
              <a:pathLst>
                <a:path extrusionOk="0" h="1" w="14">
                  <a:moveTo>
                    <a:pt x="14"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89" name="Google Shape;5289;p27"/>
            <p:cNvSpPr/>
            <p:nvPr/>
          </p:nvSpPr>
          <p:spPr>
            <a:xfrm>
              <a:off x="2595965" y="1756849"/>
              <a:ext cx="244" cy="14"/>
            </a:xfrm>
            <a:custGeom>
              <a:rect b="b" l="l" r="r" t="t"/>
              <a:pathLst>
                <a:path extrusionOk="0" h="1" w="18">
                  <a:moveTo>
                    <a:pt x="18"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90" name="Google Shape;5290;p27"/>
            <p:cNvSpPr/>
            <p:nvPr/>
          </p:nvSpPr>
          <p:spPr>
            <a:xfrm>
              <a:off x="2602047" y="1754948"/>
              <a:ext cx="204" cy="149"/>
            </a:xfrm>
            <a:custGeom>
              <a:rect b="b" l="l" r="r" t="t"/>
              <a:pathLst>
                <a:path extrusionOk="0" h="11" w="15">
                  <a:moveTo>
                    <a:pt x="15"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91" name="Google Shape;5291;p27"/>
            <p:cNvSpPr/>
            <p:nvPr/>
          </p:nvSpPr>
          <p:spPr>
            <a:xfrm>
              <a:off x="2507127" y="1817690"/>
              <a:ext cx="1005" cy="109"/>
            </a:xfrm>
            <a:custGeom>
              <a:rect b="b" l="l" r="r" t="t"/>
              <a:pathLst>
                <a:path extrusionOk="0" h="8" w="74">
                  <a:moveTo>
                    <a:pt x="74"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92" name="Google Shape;5292;p27"/>
            <p:cNvSpPr/>
            <p:nvPr/>
          </p:nvSpPr>
          <p:spPr>
            <a:xfrm>
              <a:off x="2526665" y="181721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93" name="Google Shape;5293;p27"/>
            <p:cNvSpPr/>
            <p:nvPr/>
          </p:nvSpPr>
          <p:spPr>
            <a:xfrm>
              <a:off x="2597010" y="1756795"/>
              <a:ext cx="258" cy="14"/>
            </a:xfrm>
            <a:custGeom>
              <a:rect b="b" l="l" r="r" t="t"/>
              <a:pathLst>
                <a:path extrusionOk="0" h="1" w="19">
                  <a:moveTo>
                    <a:pt x="18" y="1"/>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94" name="Google Shape;5294;p27"/>
            <p:cNvSpPr/>
            <p:nvPr/>
          </p:nvSpPr>
          <p:spPr>
            <a:xfrm>
              <a:off x="2527330" y="1817120"/>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95" name="Google Shape;5295;p27"/>
            <p:cNvSpPr/>
            <p:nvPr/>
          </p:nvSpPr>
          <p:spPr>
            <a:xfrm>
              <a:off x="2598626" y="1756564"/>
              <a:ext cx="299" cy="54"/>
            </a:xfrm>
            <a:custGeom>
              <a:rect b="b" l="l" r="r" t="t"/>
              <a:pathLst>
                <a:path extrusionOk="0" h="4" w="22">
                  <a:moveTo>
                    <a:pt x="22"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96" name="Google Shape;5296;p27"/>
            <p:cNvSpPr/>
            <p:nvPr/>
          </p:nvSpPr>
          <p:spPr>
            <a:xfrm>
              <a:off x="2600337" y="1755940"/>
              <a:ext cx="299" cy="109"/>
            </a:xfrm>
            <a:custGeom>
              <a:rect b="b" l="l" r="r" t="t"/>
              <a:pathLst>
                <a:path extrusionOk="0" h="8" w="22">
                  <a:moveTo>
                    <a:pt x="22"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97" name="Google Shape;5297;p27"/>
            <p:cNvSpPr/>
            <p:nvPr/>
          </p:nvSpPr>
          <p:spPr>
            <a:xfrm>
              <a:off x="2598056" y="1756659"/>
              <a:ext cx="299" cy="54"/>
            </a:xfrm>
            <a:custGeom>
              <a:rect b="b" l="l" r="r" t="t"/>
              <a:pathLst>
                <a:path extrusionOk="0" h="4" w="22">
                  <a:moveTo>
                    <a:pt x="22"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98" name="Google Shape;5298;p27"/>
            <p:cNvSpPr/>
            <p:nvPr/>
          </p:nvSpPr>
          <p:spPr>
            <a:xfrm>
              <a:off x="2597485" y="1756754"/>
              <a:ext cx="299" cy="54"/>
            </a:xfrm>
            <a:custGeom>
              <a:rect b="b" l="l" r="r" t="t"/>
              <a:pathLst>
                <a:path extrusionOk="0" h="4" w="22">
                  <a:moveTo>
                    <a:pt x="22" y="0"/>
                  </a:moveTo>
                  <a:lnTo>
                    <a:pt x="1"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299" name="Google Shape;5299;p27"/>
            <p:cNvSpPr/>
            <p:nvPr/>
          </p:nvSpPr>
          <p:spPr>
            <a:xfrm>
              <a:off x="2601477" y="1755329"/>
              <a:ext cx="258" cy="149"/>
            </a:xfrm>
            <a:custGeom>
              <a:rect b="b" l="l" r="r" t="t"/>
              <a:pathLst>
                <a:path extrusionOk="0" h="11" w="19">
                  <a:moveTo>
                    <a:pt x="18" y="0"/>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00" name="Google Shape;5300;p27"/>
            <p:cNvSpPr/>
            <p:nvPr/>
          </p:nvSpPr>
          <p:spPr>
            <a:xfrm>
              <a:off x="2508498" y="1817880"/>
              <a:ext cx="923" cy="109"/>
            </a:xfrm>
            <a:custGeom>
              <a:rect b="b" l="l" r="r" t="t"/>
              <a:pathLst>
                <a:path extrusionOk="0" h="8" w="68">
                  <a:moveTo>
                    <a:pt x="67"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01" name="Google Shape;5301;p27"/>
            <p:cNvSpPr/>
            <p:nvPr/>
          </p:nvSpPr>
          <p:spPr>
            <a:xfrm>
              <a:off x="2600907" y="1755654"/>
              <a:ext cx="258" cy="163"/>
            </a:xfrm>
            <a:custGeom>
              <a:rect b="b" l="l" r="r" t="t"/>
              <a:pathLst>
                <a:path extrusionOk="0" h="12" w="19">
                  <a:moveTo>
                    <a:pt x="18"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02" name="Google Shape;5302;p27"/>
            <p:cNvSpPr/>
            <p:nvPr/>
          </p:nvSpPr>
          <p:spPr>
            <a:xfrm>
              <a:off x="2504181" y="1817310"/>
              <a:ext cx="1195" cy="149"/>
            </a:xfrm>
            <a:custGeom>
              <a:rect b="b" l="l" r="r" t="t"/>
              <a:pathLst>
                <a:path extrusionOk="0" h="11" w="88">
                  <a:moveTo>
                    <a:pt x="88" y="1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03" name="Google Shape;5303;p27"/>
            <p:cNvSpPr/>
            <p:nvPr/>
          </p:nvSpPr>
          <p:spPr>
            <a:xfrm>
              <a:off x="2512640" y="1818396"/>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04" name="Google Shape;5304;p27"/>
            <p:cNvSpPr/>
            <p:nvPr/>
          </p:nvSpPr>
          <p:spPr>
            <a:xfrm>
              <a:off x="2505457" y="1817446"/>
              <a:ext cx="1344" cy="204"/>
            </a:xfrm>
            <a:custGeom>
              <a:rect b="b" l="l" r="r" t="t"/>
              <a:pathLst>
                <a:path extrusionOk="0" h="15" w="99">
                  <a:moveTo>
                    <a:pt x="99" y="1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05" name="Google Shape;5305;p27"/>
            <p:cNvSpPr/>
            <p:nvPr/>
          </p:nvSpPr>
          <p:spPr>
            <a:xfrm>
              <a:off x="2509788" y="1818070"/>
              <a:ext cx="1195" cy="204"/>
            </a:xfrm>
            <a:custGeom>
              <a:rect b="b" l="l" r="r" t="t"/>
              <a:pathLst>
                <a:path extrusionOk="0" h="15" w="88">
                  <a:moveTo>
                    <a:pt x="88" y="1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06" name="Google Shape;5306;p27"/>
            <p:cNvSpPr/>
            <p:nvPr/>
          </p:nvSpPr>
          <p:spPr>
            <a:xfrm>
              <a:off x="2511404" y="1818355"/>
              <a:ext cx="149" cy="14"/>
            </a:xfrm>
            <a:custGeom>
              <a:rect b="b" l="l" r="r" t="t"/>
              <a:pathLst>
                <a:path extrusionOk="0" h="1" w="11">
                  <a:moveTo>
                    <a:pt x="1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07" name="Google Shape;5307;p27"/>
            <p:cNvSpPr/>
            <p:nvPr/>
          </p:nvSpPr>
          <p:spPr>
            <a:xfrm>
              <a:off x="2512029" y="181835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08" name="Google Shape;5308;p27"/>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09" name="Google Shape;5309;p27"/>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10" name="Google Shape;5310;p27"/>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11" name="Google Shape;5311;p27"/>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12" name="Google Shape;5312;p27"/>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13" name="Google Shape;5313;p27"/>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14" name="Google Shape;5314;p27"/>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15" name="Google Shape;5315;p27"/>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16" name="Google Shape;5316;p27"/>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17" name="Google Shape;5317;p27"/>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18" name="Google Shape;5318;p27"/>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19" name="Google Shape;5319;p27"/>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20" name="Google Shape;5320;p27"/>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21" name="Google Shape;5321;p27"/>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22" name="Google Shape;5322;p27"/>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23" name="Google Shape;5323;p27"/>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24" name="Google Shape;5324;p27"/>
            <p:cNvSpPr/>
            <p:nvPr/>
          </p:nvSpPr>
          <p:spPr>
            <a:xfrm>
              <a:off x="2859015" y="2039003"/>
              <a:ext cx="109" cy="14"/>
            </a:xfrm>
            <a:custGeom>
              <a:rect b="b" l="l" r="r" t="t"/>
              <a:pathLst>
                <a:path extrusionOk="0" h="1" w="8">
                  <a:moveTo>
                    <a:pt x="0" y="0"/>
                  </a:moveTo>
                  <a:lnTo>
                    <a:pt x="7"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25" name="Google Shape;5325;p27"/>
            <p:cNvSpPr/>
            <p:nvPr/>
          </p:nvSpPr>
          <p:spPr>
            <a:xfrm>
              <a:off x="2860481" y="2039098"/>
              <a:ext cx="163" cy="54"/>
            </a:xfrm>
            <a:custGeom>
              <a:rect b="b" l="l" r="r" t="t"/>
              <a:pathLst>
                <a:path extrusionOk="0" h="4" w="12">
                  <a:moveTo>
                    <a:pt x="1" y="4"/>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26" name="Google Shape;5326;p27"/>
            <p:cNvSpPr/>
            <p:nvPr/>
          </p:nvSpPr>
          <p:spPr>
            <a:xfrm>
              <a:off x="2860156" y="2039193"/>
              <a:ext cx="149" cy="14"/>
            </a:xfrm>
            <a:custGeom>
              <a:rect b="b" l="l" r="r" t="t"/>
              <a:pathLst>
                <a:path extrusionOk="0" h="1" w="11">
                  <a:moveTo>
                    <a:pt x="0" y="0"/>
                  </a:moveTo>
                  <a:lnTo>
                    <a:pt x="1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27" name="Google Shape;5327;p27"/>
            <p:cNvSpPr/>
            <p:nvPr/>
          </p:nvSpPr>
          <p:spPr>
            <a:xfrm>
              <a:off x="2858160" y="2038569"/>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28" name="Google Shape;5328;p27"/>
            <p:cNvSpPr/>
            <p:nvPr/>
          </p:nvSpPr>
          <p:spPr>
            <a:xfrm>
              <a:off x="2858581" y="2038759"/>
              <a:ext cx="109" cy="109"/>
            </a:xfrm>
            <a:custGeom>
              <a:rect b="b" l="l" r="r" t="t"/>
              <a:pathLst>
                <a:path extrusionOk="0" h="8" w="8">
                  <a:moveTo>
                    <a:pt x="1" y="1"/>
                  </a:moveTo>
                  <a:lnTo>
                    <a:pt x="8"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29" name="Google Shape;5329;p27"/>
            <p:cNvSpPr/>
            <p:nvPr/>
          </p:nvSpPr>
          <p:spPr>
            <a:xfrm>
              <a:off x="2860821" y="2038949"/>
              <a:ext cx="109" cy="68"/>
            </a:xfrm>
            <a:custGeom>
              <a:rect b="b" l="l" r="r" t="t"/>
              <a:pathLst>
                <a:path extrusionOk="0" h="5" w="8">
                  <a:moveTo>
                    <a:pt x="0" y="4"/>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30" name="Google Shape;5330;p27"/>
            <p:cNvSpPr/>
            <p:nvPr/>
          </p:nvSpPr>
          <p:spPr>
            <a:xfrm>
              <a:off x="2852457" y="2033776"/>
              <a:ext cx="109" cy="204"/>
            </a:xfrm>
            <a:custGeom>
              <a:rect b="b" l="l" r="r" t="t"/>
              <a:pathLst>
                <a:path extrusionOk="0" h="15" w="8">
                  <a:moveTo>
                    <a:pt x="0" y="0"/>
                  </a:moveTo>
                  <a:lnTo>
                    <a:pt x="7"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31" name="Google Shape;5331;p27"/>
            <p:cNvSpPr/>
            <p:nvPr/>
          </p:nvSpPr>
          <p:spPr>
            <a:xfrm>
              <a:off x="2852267" y="2033301"/>
              <a:ext cx="109" cy="244"/>
            </a:xfrm>
            <a:custGeom>
              <a:rect b="b" l="l" r="r" t="t"/>
              <a:pathLst>
                <a:path extrusionOk="0" h="18" w="8">
                  <a:moveTo>
                    <a:pt x="0" y="0"/>
                  </a:moveTo>
                  <a:lnTo>
                    <a:pt x="7"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32" name="Google Shape;5332;p27"/>
            <p:cNvSpPr/>
            <p:nvPr/>
          </p:nvSpPr>
          <p:spPr>
            <a:xfrm>
              <a:off x="2852647" y="2034156"/>
              <a:ext cx="109" cy="204"/>
            </a:xfrm>
            <a:custGeom>
              <a:rect b="b" l="l" r="r" t="t"/>
              <a:pathLst>
                <a:path extrusionOk="0" h="15" w="8">
                  <a:moveTo>
                    <a:pt x="0" y="0"/>
                  </a:moveTo>
                  <a:lnTo>
                    <a:pt x="7" y="1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33" name="Google Shape;5333;p27"/>
            <p:cNvSpPr/>
            <p:nvPr/>
          </p:nvSpPr>
          <p:spPr>
            <a:xfrm>
              <a:off x="2852118" y="2032826"/>
              <a:ext cx="109" cy="244"/>
            </a:xfrm>
            <a:custGeom>
              <a:rect b="b" l="l" r="r" t="t"/>
              <a:pathLst>
                <a:path extrusionOk="0" h="18" w="8">
                  <a:moveTo>
                    <a:pt x="1" y="0"/>
                  </a:moveTo>
                  <a:lnTo>
                    <a:pt x="8"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34" name="Google Shape;5334;p27"/>
            <p:cNvSpPr/>
            <p:nvPr/>
          </p:nvSpPr>
          <p:spPr>
            <a:xfrm>
              <a:off x="2851602" y="2031060"/>
              <a:ext cx="109" cy="339"/>
            </a:xfrm>
            <a:custGeom>
              <a:rect b="b" l="l" r="r" t="t"/>
              <a:pathLst>
                <a:path extrusionOk="0" h="25" w="8">
                  <a:moveTo>
                    <a:pt x="0" y="0"/>
                  </a:moveTo>
                  <a:lnTo>
                    <a:pt x="7" y="2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35" name="Google Shape;5335;p27"/>
            <p:cNvSpPr/>
            <p:nvPr/>
          </p:nvSpPr>
          <p:spPr>
            <a:xfrm>
              <a:off x="2851928" y="2032296"/>
              <a:ext cx="109" cy="244"/>
            </a:xfrm>
            <a:custGeom>
              <a:rect b="b" l="l" r="r" t="t"/>
              <a:pathLst>
                <a:path extrusionOk="0" h="18" w="8">
                  <a:moveTo>
                    <a:pt x="1" y="1"/>
                  </a:moveTo>
                  <a:lnTo>
                    <a:pt x="8"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36" name="Google Shape;5336;p27"/>
            <p:cNvSpPr/>
            <p:nvPr/>
          </p:nvSpPr>
          <p:spPr>
            <a:xfrm>
              <a:off x="2857725" y="2038189"/>
              <a:ext cx="109" cy="109"/>
            </a:xfrm>
            <a:custGeom>
              <a:rect b="b" l="l" r="r" t="t"/>
              <a:pathLst>
                <a:path extrusionOk="0" h="8" w="8">
                  <a:moveTo>
                    <a:pt x="1" y="1"/>
                  </a:moveTo>
                  <a:lnTo>
                    <a:pt x="8"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37" name="Google Shape;5337;p27"/>
            <p:cNvSpPr/>
            <p:nvPr/>
          </p:nvSpPr>
          <p:spPr>
            <a:xfrm>
              <a:off x="2851792" y="2031671"/>
              <a:ext cx="109" cy="299"/>
            </a:xfrm>
            <a:custGeom>
              <a:rect b="b" l="l" r="r" t="t"/>
              <a:pathLst>
                <a:path extrusionOk="0" h="22" w="8">
                  <a:moveTo>
                    <a:pt x="0" y="1"/>
                  </a:moveTo>
                  <a:lnTo>
                    <a:pt x="7" y="22"/>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38" name="Google Shape;5338;p27"/>
            <p:cNvSpPr/>
            <p:nvPr/>
          </p:nvSpPr>
          <p:spPr>
            <a:xfrm>
              <a:off x="2852837" y="2034482"/>
              <a:ext cx="54" cy="204"/>
            </a:xfrm>
            <a:custGeom>
              <a:rect b="b" l="l" r="r" t="t"/>
              <a:pathLst>
                <a:path extrusionOk="0" h="15" w="4">
                  <a:moveTo>
                    <a:pt x="0" y="1"/>
                  </a:moveTo>
                  <a:lnTo>
                    <a:pt x="4"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39" name="Google Shape;5339;p27"/>
            <p:cNvSpPr/>
            <p:nvPr/>
          </p:nvSpPr>
          <p:spPr>
            <a:xfrm>
              <a:off x="2856870" y="2037523"/>
              <a:ext cx="109" cy="109"/>
            </a:xfrm>
            <a:custGeom>
              <a:rect b="b" l="l" r="r" t="t"/>
              <a:pathLst>
                <a:path extrusionOk="0" h="8" w="8">
                  <a:moveTo>
                    <a:pt x="1" y="1"/>
                  </a:moveTo>
                  <a:lnTo>
                    <a:pt x="8"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40" name="Google Shape;5340;p27"/>
            <p:cNvSpPr/>
            <p:nvPr/>
          </p:nvSpPr>
          <p:spPr>
            <a:xfrm>
              <a:off x="2852973" y="2034821"/>
              <a:ext cx="109" cy="149"/>
            </a:xfrm>
            <a:custGeom>
              <a:rect b="b" l="l" r="r" t="t"/>
              <a:pathLst>
                <a:path extrusionOk="0" h="11" w="8">
                  <a:moveTo>
                    <a:pt x="1" y="0"/>
                  </a:moveTo>
                  <a:lnTo>
                    <a:pt x="8"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41" name="Google Shape;5341;p27"/>
            <p:cNvSpPr/>
            <p:nvPr/>
          </p:nvSpPr>
          <p:spPr>
            <a:xfrm>
              <a:off x="2854019" y="2035772"/>
              <a:ext cx="109" cy="54"/>
            </a:xfrm>
            <a:custGeom>
              <a:rect b="b" l="l" r="r" t="t"/>
              <a:pathLst>
                <a:path extrusionOk="0" h="4" w="8">
                  <a:moveTo>
                    <a:pt x="1" y="0"/>
                  </a:moveTo>
                  <a:lnTo>
                    <a:pt x="8" y="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42" name="Google Shape;5342;p27"/>
            <p:cNvSpPr/>
            <p:nvPr/>
          </p:nvSpPr>
          <p:spPr>
            <a:xfrm>
              <a:off x="2857304" y="2037903"/>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43" name="Google Shape;5343;p27"/>
            <p:cNvSpPr/>
            <p:nvPr/>
          </p:nvSpPr>
          <p:spPr>
            <a:xfrm>
              <a:off x="2854263" y="2035813"/>
              <a:ext cx="54" cy="14"/>
            </a:xfrm>
            <a:custGeom>
              <a:rect b="b" l="l" r="r" t="t"/>
              <a:pathLst>
                <a:path extrusionOk="0" h="1" w="4">
                  <a:moveTo>
                    <a:pt x="0" y="1"/>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44" name="Google Shape;5344;p27"/>
            <p:cNvSpPr/>
            <p:nvPr/>
          </p:nvSpPr>
          <p:spPr>
            <a:xfrm>
              <a:off x="2853163" y="2035107"/>
              <a:ext cx="109" cy="109"/>
            </a:xfrm>
            <a:custGeom>
              <a:rect b="b" l="l" r="r" t="t"/>
              <a:pathLst>
                <a:path extrusionOk="0" h="8" w="8">
                  <a:moveTo>
                    <a:pt x="1" y="0"/>
                  </a:moveTo>
                  <a:lnTo>
                    <a:pt x="8"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45" name="Google Shape;5345;p27"/>
            <p:cNvSpPr/>
            <p:nvPr/>
          </p:nvSpPr>
          <p:spPr>
            <a:xfrm>
              <a:off x="2853598" y="2035487"/>
              <a:ext cx="109" cy="109"/>
            </a:xfrm>
            <a:custGeom>
              <a:rect b="b" l="l" r="r" t="t"/>
              <a:pathLst>
                <a:path extrusionOk="0" h="8" w="8">
                  <a:moveTo>
                    <a:pt x="0" y="0"/>
                  </a:moveTo>
                  <a:lnTo>
                    <a:pt x="7"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46" name="Google Shape;5346;p27"/>
            <p:cNvSpPr/>
            <p:nvPr/>
          </p:nvSpPr>
          <p:spPr>
            <a:xfrm>
              <a:off x="2853788" y="2035622"/>
              <a:ext cx="109" cy="109"/>
            </a:xfrm>
            <a:custGeom>
              <a:rect b="b" l="l" r="r" t="t"/>
              <a:pathLst>
                <a:path extrusionOk="0" h="8" w="8">
                  <a:moveTo>
                    <a:pt x="0" y="1"/>
                  </a:moveTo>
                  <a:lnTo>
                    <a:pt x="7"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47" name="Google Shape;5347;p27"/>
            <p:cNvSpPr/>
            <p:nvPr/>
          </p:nvSpPr>
          <p:spPr>
            <a:xfrm>
              <a:off x="2859490" y="2039139"/>
              <a:ext cx="109" cy="14"/>
            </a:xfrm>
            <a:custGeom>
              <a:rect b="b" l="l" r="r" t="t"/>
              <a:pathLst>
                <a:path extrusionOk="0" h="1" w="8">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48" name="Google Shape;5348;p27"/>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49" name="Google Shape;5349;p27"/>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50" name="Google Shape;5350;p27"/>
            <p:cNvSpPr/>
            <p:nvPr/>
          </p:nvSpPr>
          <p:spPr>
            <a:xfrm>
              <a:off x="2910922" y="2013858"/>
              <a:ext cx="54" cy="14"/>
            </a:xfrm>
            <a:custGeom>
              <a:rect b="b" l="l" r="r" t="t"/>
              <a:pathLst>
                <a:path extrusionOk="0" h="1" w="4">
                  <a:moveTo>
                    <a:pt x="4" y="0"/>
                  </a:moveTo>
                  <a:lnTo>
                    <a:pt x="0" y="0"/>
                  </a:ln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51" name="Google Shape;5351;p27"/>
            <p:cNvSpPr/>
            <p:nvPr/>
          </p:nvSpPr>
          <p:spPr>
            <a:xfrm>
              <a:off x="2853353" y="2035297"/>
              <a:ext cx="109" cy="109"/>
            </a:xfrm>
            <a:custGeom>
              <a:rect b="b" l="l" r="r" t="t"/>
              <a:pathLst>
                <a:path extrusionOk="0" h="8" w="8">
                  <a:moveTo>
                    <a:pt x="8"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52" name="Google Shape;5352;p27"/>
            <p:cNvSpPr/>
            <p:nvPr/>
          </p:nvSpPr>
          <p:spPr>
            <a:xfrm>
              <a:off x="2860006" y="2039193"/>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53" name="Google Shape;5353;p27"/>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54" name="Google Shape;5354;p27"/>
            <p:cNvSpPr/>
            <p:nvPr/>
          </p:nvSpPr>
          <p:spPr>
            <a:xfrm>
              <a:off x="2909971" y="2013518"/>
              <a:ext cx="109" cy="14"/>
            </a:xfrm>
            <a:custGeom>
              <a:rect b="b" l="l" r="r" t="t"/>
              <a:pathLst>
                <a:path extrusionOk="0" h="1" w="8">
                  <a:moveTo>
                    <a:pt x="0" y="1"/>
                  </a:moveTo>
                  <a:lnTo>
                    <a:pt x="7"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55" name="Google Shape;5355;p27"/>
            <p:cNvSpPr/>
            <p:nvPr/>
          </p:nvSpPr>
          <p:spPr>
            <a:xfrm>
              <a:off x="2909632" y="2013478"/>
              <a:ext cx="109" cy="14"/>
            </a:xfrm>
            <a:custGeom>
              <a:rect b="b" l="l" r="r" t="t"/>
              <a:pathLst>
                <a:path extrusionOk="0" h="1" w="8">
                  <a:moveTo>
                    <a:pt x="1" y="0"/>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56" name="Google Shape;5356;p27"/>
            <p:cNvSpPr/>
            <p:nvPr/>
          </p:nvSpPr>
          <p:spPr>
            <a:xfrm>
              <a:off x="2910392" y="2013668"/>
              <a:ext cx="68" cy="14"/>
            </a:xfrm>
            <a:custGeom>
              <a:rect b="b" l="l" r="r" t="t"/>
              <a:pathLst>
                <a:path extrusionOk="0" h="1" w="5">
                  <a:moveTo>
                    <a:pt x="1" y="0"/>
                  </a:moveTo>
                  <a:lnTo>
                    <a:pt x="4"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57" name="Google Shape;5357;p27"/>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58" name="Google Shape;5358;p27"/>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59" name="Google Shape;5359;p27"/>
            <p:cNvSpPr/>
            <p:nvPr/>
          </p:nvSpPr>
          <p:spPr>
            <a:xfrm>
              <a:off x="2962679" y="2114861"/>
              <a:ext cx="54" cy="14"/>
            </a:xfrm>
            <a:custGeom>
              <a:rect b="b" l="l" r="r" t="t"/>
              <a:pathLst>
                <a:path extrusionOk="0" h="1" w="4">
                  <a:moveTo>
                    <a:pt x="4"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60" name="Google Shape;5360;p27"/>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61" name="Google Shape;5361;p27"/>
            <p:cNvSpPr/>
            <p:nvPr/>
          </p:nvSpPr>
          <p:spPr>
            <a:xfrm>
              <a:off x="2962544" y="2114806"/>
              <a:ext cx="0" cy="14"/>
            </a:xfrm>
            <a:custGeom>
              <a:rect b="b" l="l" r="r" t="t"/>
              <a:pathLst>
                <a:path extrusionOk="0" h="1" w="0">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62" name="Google Shape;5362;p27"/>
            <p:cNvSpPr/>
            <p:nvPr/>
          </p:nvSpPr>
          <p:spPr>
            <a:xfrm>
              <a:off x="2962924" y="2114711"/>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63" name="Google Shape;5363;p27"/>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64" name="Google Shape;5364;p27"/>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65" name="Google Shape;5365;p27"/>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66" name="Google Shape;5366;p27"/>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67" name="Google Shape;5367;p27"/>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68" name="Google Shape;5368;p27"/>
            <p:cNvSpPr/>
            <p:nvPr/>
          </p:nvSpPr>
          <p:spPr>
            <a:xfrm>
              <a:off x="2128057" y="1665391"/>
              <a:ext cx="299" cy="204"/>
            </a:xfrm>
            <a:custGeom>
              <a:rect b="b" l="l" r="r" t="t"/>
              <a:pathLst>
                <a:path extrusionOk="0" h="15" w="22">
                  <a:moveTo>
                    <a:pt x="21" y="14"/>
                  </a:moveTo>
                  <a:lnTo>
                    <a:pt x="0" y="0"/>
                  </a:ln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69" name="Google Shape;5369;p27"/>
            <p:cNvSpPr/>
            <p:nvPr/>
          </p:nvSpPr>
          <p:spPr>
            <a:xfrm>
              <a:off x="2142734" y="1667061"/>
              <a:ext cx="923" cy="149"/>
            </a:xfrm>
            <a:custGeom>
              <a:rect b="b" l="l" r="r" t="t"/>
              <a:pathLst>
                <a:path extrusionOk="0" h="11" w="68">
                  <a:moveTo>
                    <a:pt x="67" y="11"/>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70" name="Google Shape;5370;p27"/>
            <p:cNvSpPr/>
            <p:nvPr/>
          </p:nvSpPr>
          <p:spPr>
            <a:xfrm>
              <a:off x="2105477" y="1674515"/>
              <a:ext cx="299" cy="14"/>
            </a:xfrm>
            <a:custGeom>
              <a:rect b="b" l="l" r="r" t="t"/>
              <a:pathLst>
                <a:path extrusionOk="0" h="1" w="22">
                  <a:moveTo>
                    <a:pt x="21"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71" name="Google Shape;5371;p27"/>
            <p:cNvSpPr/>
            <p:nvPr/>
          </p:nvSpPr>
          <p:spPr>
            <a:xfrm>
              <a:off x="2105097" y="1674570"/>
              <a:ext cx="299" cy="14"/>
            </a:xfrm>
            <a:custGeom>
              <a:rect b="b" l="l" r="r" t="t"/>
              <a:pathLst>
                <a:path extrusionOk="0" h="1" w="22">
                  <a:moveTo>
                    <a:pt x="21"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72" name="Google Shape;5372;p27"/>
            <p:cNvSpPr/>
            <p:nvPr/>
          </p:nvSpPr>
          <p:spPr>
            <a:xfrm>
              <a:off x="2101866" y="1674610"/>
              <a:ext cx="2770" cy="204"/>
            </a:xfrm>
            <a:custGeom>
              <a:rect b="b" l="l" r="r" t="t"/>
              <a:pathLst>
                <a:path extrusionOk="0" h="15" w="204">
                  <a:moveTo>
                    <a:pt x="203" y="1"/>
                  </a:moveTo>
                  <a:lnTo>
                    <a:pt x="0" y="1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73" name="Google Shape;5373;p27"/>
            <p:cNvSpPr/>
            <p:nvPr/>
          </p:nvSpPr>
          <p:spPr>
            <a:xfrm>
              <a:off x="2104622" y="1674570"/>
              <a:ext cx="394" cy="14"/>
            </a:xfrm>
            <a:custGeom>
              <a:rect b="b" l="l" r="r" t="t"/>
              <a:pathLst>
                <a:path extrusionOk="0" h="1" w="29">
                  <a:moveTo>
                    <a:pt x="28" y="0"/>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74" name="Google Shape;5374;p27"/>
            <p:cNvSpPr/>
            <p:nvPr/>
          </p:nvSpPr>
          <p:spPr>
            <a:xfrm>
              <a:off x="2101526" y="1674855"/>
              <a:ext cx="299" cy="14"/>
            </a:xfrm>
            <a:custGeom>
              <a:rect b="b" l="l" r="r" t="t"/>
              <a:pathLst>
                <a:path extrusionOk="0" h="1" w="22">
                  <a:moveTo>
                    <a:pt x="1" y="0"/>
                  </a:moveTo>
                  <a:lnTo>
                    <a:pt x="22"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75" name="Google Shape;5375;p27"/>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76" name="Google Shape;5376;p27"/>
            <p:cNvSpPr/>
            <p:nvPr/>
          </p:nvSpPr>
          <p:spPr>
            <a:xfrm>
              <a:off x="2106903" y="1674475"/>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77" name="Google Shape;5377;p27"/>
            <p:cNvSpPr/>
            <p:nvPr/>
          </p:nvSpPr>
          <p:spPr>
            <a:xfrm>
              <a:off x="2106659" y="1674475"/>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78" name="Google Shape;5378;p27"/>
            <p:cNvSpPr/>
            <p:nvPr/>
          </p:nvSpPr>
          <p:spPr>
            <a:xfrm>
              <a:off x="2105858" y="1674515"/>
              <a:ext cx="244" cy="14"/>
            </a:xfrm>
            <a:custGeom>
              <a:rect b="b" l="l" r="r" t="t"/>
              <a:pathLst>
                <a:path extrusionOk="0" h="1" w="18">
                  <a:moveTo>
                    <a:pt x="18" y="1"/>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79" name="Google Shape;5379;p27"/>
            <p:cNvSpPr/>
            <p:nvPr/>
          </p:nvSpPr>
          <p:spPr>
            <a:xfrm>
              <a:off x="2107134" y="1674475"/>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80" name="Google Shape;5380;p27"/>
            <p:cNvSpPr/>
            <p:nvPr/>
          </p:nvSpPr>
          <p:spPr>
            <a:xfrm>
              <a:off x="2106183" y="1674475"/>
              <a:ext cx="204" cy="14"/>
            </a:xfrm>
            <a:custGeom>
              <a:rect b="b" l="l" r="r" t="t"/>
              <a:pathLst>
                <a:path extrusionOk="0" h="1" w="15">
                  <a:moveTo>
                    <a:pt x="15"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81" name="Google Shape;5381;p27"/>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82" name="Google Shape;5382;p27"/>
            <p:cNvSpPr/>
            <p:nvPr/>
          </p:nvSpPr>
          <p:spPr>
            <a:xfrm>
              <a:off x="2101771" y="1676416"/>
              <a:ext cx="54" cy="109"/>
            </a:xfrm>
            <a:custGeom>
              <a:rect b="b" l="l" r="r" t="t"/>
              <a:pathLst>
                <a:path extrusionOk="0" h="8" w="4">
                  <a:moveTo>
                    <a:pt x="4"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83" name="Google Shape;5383;p27"/>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84" name="Google Shape;5384;p27"/>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85" name="Google Shape;5385;p27"/>
            <p:cNvSpPr/>
            <p:nvPr/>
          </p:nvSpPr>
          <p:spPr>
            <a:xfrm>
              <a:off x="2101676" y="1676280"/>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86" name="Google Shape;5386;p27"/>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87" name="Google Shape;5387;p27"/>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88" name="Google Shape;5388;p27"/>
            <p:cNvSpPr/>
            <p:nvPr/>
          </p:nvSpPr>
          <p:spPr>
            <a:xfrm>
              <a:off x="2143304" y="1674760"/>
              <a:ext cx="14" cy="489"/>
            </a:xfrm>
            <a:custGeom>
              <a:rect b="b" l="l" r="r" t="t"/>
              <a:pathLst>
                <a:path extrusionOk="0" h="36" w="1">
                  <a:moveTo>
                    <a:pt x="1" y="0"/>
                  </a:moveTo>
                  <a:lnTo>
                    <a:pt x="1" y="3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89" name="Google Shape;5389;p27"/>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90" name="Google Shape;5390;p27"/>
            <p:cNvSpPr/>
            <p:nvPr/>
          </p:nvSpPr>
          <p:spPr>
            <a:xfrm>
              <a:off x="2143304" y="1672044"/>
              <a:ext cx="14" cy="258"/>
            </a:xfrm>
            <a:custGeom>
              <a:rect b="b" l="l" r="r" t="t"/>
              <a:pathLst>
                <a:path extrusionOk="0" h="19" w="1">
                  <a:moveTo>
                    <a:pt x="1" y="1"/>
                  </a:moveTo>
                  <a:lnTo>
                    <a:pt x="1" y="1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91" name="Google Shape;5391;p27"/>
            <p:cNvSpPr/>
            <p:nvPr/>
          </p:nvSpPr>
          <p:spPr>
            <a:xfrm>
              <a:off x="2143304" y="1673524"/>
              <a:ext cx="14" cy="394"/>
            </a:xfrm>
            <a:custGeom>
              <a:rect b="b" l="l" r="r" t="t"/>
              <a:pathLst>
                <a:path extrusionOk="0" h="29" w="1">
                  <a:moveTo>
                    <a:pt x="1" y="28"/>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92" name="Google Shape;5392;p27"/>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93" name="Google Shape;5393;p27"/>
            <p:cNvSpPr/>
            <p:nvPr/>
          </p:nvSpPr>
          <p:spPr>
            <a:xfrm>
              <a:off x="2143589" y="1667251"/>
              <a:ext cx="68" cy="394"/>
            </a:xfrm>
            <a:custGeom>
              <a:rect b="b" l="l" r="r" t="t"/>
              <a:pathLst>
                <a:path extrusionOk="0" h="29" w="5">
                  <a:moveTo>
                    <a:pt x="4" y="0"/>
                  </a:moveTo>
                  <a:lnTo>
                    <a:pt x="1" y="2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94" name="Google Shape;5394;p27"/>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95" name="Google Shape;5395;p27"/>
            <p:cNvSpPr/>
            <p:nvPr/>
          </p:nvSpPr>
          <p:spPr>
            <a:xfrm>
              <a:off x="2184336" y="1702281"/>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96" name="Google Shape;5396;p27"/>
            <p:cNvSpPr/>
            <p:nvPr/>
          </p:nvSpPr>
          <p:spPr>
            <a:xfrm>
              <a:off x="2184376" y="1702661"/>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97" name="Google Shape;5397;p27"/>
            <p:cNvSpPr/>
            <p:nvPr/>
          </p:nvSpPr>
          <p:spPr>
            <a:xfrm>
              <a:off x="2184376" y="1702417"/>
              <a:ext cx="14" cy="14"/>
            </a:xfrm>
            <a:custGeom>
              <a:rect b="b" l="l" r="r" t="t"/>
              <a:pathLst>
                <a:path extrusionOk="0" h="1" w="1">
                  <a:moveTo>
                    <a:pt x="1"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98" name="Google Shape;5398;p27"/>
            <p:cNvSpPr/>
            <p:nvPr/>
          </p:nvSpPr>
          <p:spPr>
            <a:xfrm>
              <a:off x="2184336" y="1702132"/>
              <a:ext cx="14" cy="68"/>
            </a:xfrm>
            <a:custGeom>
              <a:rect b="b" l="l" r="r" t="t"/>
              <a:pathLst>
                <a:path extrusionOk="0" h="5" w="1">
                  <a:moveTo>
                    <a:pt x="0" y="1"/>
                  </a:moveTo>
                  <a:lnTo>
                    <a:pt x="0" y="4"/>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399" name="Google Shape;5399;p27"/>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00" name="Google Shape;5400;p27"/>
            <p:cNvSpPr/>
            <p:nvPr/>
          </p:nvSpPr>
          <p:spPr>
            <a:xfrm>
              <a:off x="2184241" y="1703558"/>
              <a:ext cx="14" cy="204"/>
            </a:xfrm>
            <a:custGeom>
              <a:rect b="b" l="l" r="r" t="t"/>
              <a:pathLst>
                <a:path extrusionOk="0" h="15" w="1">
                  <a:moveTo>
                    <a:pt x="0" y="1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01" name="Google Shape;5401;p27"/>
            <p:cNvSpPr/>
            <p:nvPr/>
          </p:nvSpPr>
          <p:spPr>
            <a:xfrm>
              <a:off x="2184145" y="1704033"/>
              <a:ext cx="54" cy="204"/>
            </a:xfrm>
            <a:custGeom>
              <a:rect b="b" l="l" r="r" t="t"/>
              <a:pathLst>
                <a:path extrusionOk="0" h="15" w="4">
                  <a:moveTo>
                    <a:pt x="0" y="15"/>
                  </a:moveTo>
                  <a:lnTo>
                    <a:pt x="4"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02" name="Google Shape;5402;p27"/>
            <p:cNvSpPr/>
            <p:nvPr/>
          </p:nvSpPr>
          <p:spPr>
            <a:xfrm>
              <a:off x="2185422" y="1699525"/>
              <a:ext cx="109" cy="149"/>
            </a:xfrm>
            <a:custGeom>
              <a:rect b="b" l="l" r="r" t="t"/>
              <a:pathLst>
                <a:path extrusionOk="0" h="11" w="8">
                  <a:moveTo>
                    <a:pt x="1" y="11"/>
                  </a:moveTo>
                  <a:lnTo>
                    <a:pt x="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03" name="Google Shape;5403;p27"/>
            <p:cNvSpPr/>
            <p:nvPr/>
          </p:nvSpPr>
          <p:spPr>
            <a:xfrm>
              <a:off x="2184336" y="1702987"/>
              <a:ext cx="14" cy="14"/>
            </a:xfrm>
            <a:custGeom>
              <a:rect b="b" l="l" r="r" t="t"/>
              <a:pathLst>
                <a:path extrusionOk="0" h="1" w="1">
                  <a:moveTo>
                    <a:pt x="0" y="1"/>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04" name="Google Shape;5404;p27"/>
            <p:cNvSpPr/>
            <p:nvPr/>
          </p:nvSpPr>
          <p:spPr>
            <a:xfrm>
              <a:off x="2184336" y="1703232"/>
              <a:ext cx="14" cy="109"/>
            </a:xfrm>
            <a:custGeom>
              <a:rect b="b" l="l" r="r" t="t"/>
              <a:pathLst>
                <a:path extrusionOk="0" h="8" w="1">
                  <a:moveTo>
                    <a:pt x="0" y="7"/>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05" name="Google Shape;5405;p27"/>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06" name="Google Shape;5406;p27"/>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07" name="Google Shape;5407;p27"/>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08" name="Google Shape;5408;p27"/>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09" name="Google Shape;5409;p27"/>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10" name="Google Shape;5410;p27"/>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11" name="Google Shape;5411;p27"/>
            <p:cNvSpPr/>
            <p:nvPr/>
          </p:nvSpPr>
          <p:spPr>
            <a:xfrm>
              <a:off x="2190649" y="1692628"/>
              <a:ext cx="14" cy="14"/>
            </a:xfrm>
            <a:custGeom>
              <a:rect b="b" l="l" r="r" t="t"/>
              <a:pathLst>
                <a:path extrusionOk="0" h="1" w="1">
                  <a:moveTo>
                    <a:pt x="1"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12" name="Google Shape;5412;p27"/>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13" name="Google Shape;5413;p27"/>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14" name="Google Shape;5414;p27"/>
            <p:cNvSpPr/>
            <p:nvPr/>
          </p:nvSpPr>
          <p:spPr>
            <a:xfrm>
              <a:off x="2186331" y="1673334"/>
              <a:ext cx="14" cy="109"/>
            </a:xfrm>
            <a:custGeom>
              <a:rect b="b" l="l" r="r" t="t"/>
              <a:pathLst>
                <a:path extrusionOk="0" h="8" w="1">
                  <a:moveTo>
                    <a:pt x="0" y="0"/>
                  </a:moveTo>
                  <a:lnTo>
                    <a:pt x="0"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15" name="Google Shape;5415;p27"/>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16" name="Google Shape;5416;p27"/>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17" name="Google Shape;5417;p27"/>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18" name="Google Shape;5418;p27"/>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19" name="Google Shape;5419;p27"/>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20" name="Google Shape;5420;p27"/>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21" name="Google Shape;5421;p27"/>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22" name="Google Shape;5422;p27"/>
            <p:cNvSpPr/>
            <p:nvPr/>
          </p:nvSpPr>
          <p:spPr>
            <a:xfrm>
              <a:off x="2190989" y="1685119"/>
              <a:ext cx="14" cy="14"/>
            </a:xfrm>
            <a:custGeom>
              <a:rect b="b" l="l" r="r" t="t"/>
              <a:pathLst>
                <a:path extrusionOk="0" h="1" w="1">
                  <a:moveTo>
                    <a:pt x="0" y="0"/>
                  </a:move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23" name="Google Shape;5423;p27"/>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24" name="Google Shape;5424;p27"/>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25" name="Google Shape;5425;p27"/>
            <p:cNvSpPr/>
            <p:nvPr/>
          </p:nvSpPr>
          <p:spPr>
            <a:xfrm>
              <a:off x="2192740" y="1702512"/>
              <a:ext cx="163" cy="68"/>
            </a:xfrm>
            <a:custGeom>
              <a:rect b="b" l="l" r="r" t="t"/>
              <a:pathLst>
                <a:path extrusionOk="0" h="5" w="12">
                  <a:moveTo>
                    <a:pt x="1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26" name="Google Shape;5426;p27"/>
            <p:cNvSpPr/>
            <p:nvPr/>
          </p:nvSpPr>
          <p:spPr>
            <a:xfrm>
              <a:off x="2194546" y="1703272"/>
              <a:ext cx="679" cy="353"/>
            </a:xfrm>
            <a:custGeom>
              <a:rect b="b" l="l" r="r" t="t"/>
              <a:pathLst>
                <a:path extrusionOk="0" h="26" w="50">
                  <a:moveTo>
                    <a:pt x="50" y="2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27" name="Google Shape;5427;p27"/>
            <p:cNvSpPr/>
            <p:nvPr/>
          </p:nvSpPr>
          <p:spPr>
            <a:xfrm>
              <a:off x="2193270" y="1702661"/>
              <a:ext cx="299" cy="149"/>
            </a:xfrm>
            <a:custGeom>
              <a:rect b="b" l="l" r="r" t="t"/>
              <a:pathLst>
                <a:path extrusionOk="0" h="11" w="22">
                  <a:moveTo>
                    <a:pt x="21" y="11"/>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28" name="Google Shape;5428;p27"/>
            <p:cNvSpPr/>
            <p:nvPr/>
          </p:nvSpPr>
          <p:spPr>
            <a:xfrm>
              <a:off x="2195646" y="1703843"/>
              <a:ext cx="299" cy="204"/>
            </a:xfrm>
            <a:custGeom>
              <a:rect b="b" l="l" r="r" t="t"/>
              <a:pathLst>
                <a:path extrusionOk="0" h="15" w="22">
                  <a:moveTo>
                    <a:pt x="21" y="15"/>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29" name="Google Shape;5429;p27"/>
            <p:cNvSpPr/>
            <p:nvPr/>
          </p:nvSpPr>
          <p:spPr>
            <a:xfrm>
              <a:off x="2196067" y="1672098"/>
              <a:ext cx="204" cy="54"/>
            </a:xfrm>
            <a:custGeom>
              <a:rect b="b" l="l" r="r" t="t"/>
              <a:pathLst>
                <a:path extrusionOk="0" h="4" w="15">
                  <a:moveTo>
                    <a:pt x="15" y="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30" name="Google Shape;5430;p27"/>
            <p:cNvSpPr/>
            <p:nvPr/>
          </p:nvSpPr>
          <p:spPr>
            <a:xfrm>
              <a:off x="2197017" y="1672289"/>
              <a:ext cx="163" cy="14"/>
            </a:xfrm>
            <a:custGeom>
              <a:rect b="b" l="l" r="r" t="t"/>
              <a:pathLst>
                <a:path extrusionOk="0" h="1" w="12">
                  <a:moveTo>
                    <a:pt x="11" y="0"/>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31" name="Google Shape;5431;p27"/>
            <p:cNvSpPr/>
            <p:nvPr/>
          </p:nvSpPr>
          <p:spPr>
            <a:xfrm>
              <a:off x="2196596" y="1672194"/>
              <a:ext cx="244" cy="54"/>
            </a:xfrm>
            <a:custGeom>
              <a:rect b="b" l="l" r="r" t="t"/>
              <a:pathLst>
                <a:path extrusionOk="0" h="4" w="18">
                  <a:moveTo>
                    <a:pt x="18" y="4"/>
                  </a:moveTo>
                  <a:lnTo>
                    <a:pt x="0"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32" name="Google Shape;5432;p27"/>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33" name="Google Shape;5433;p27"/>
            <p:cNvSpPr/>
            <p:nvPr/>
          </p:nvSpPr>
          <p:spPr>
            <a:xfrm>
              <a:off x="2196311" y="1672139"/>
              <a:ext cx="204" cy="68"/>
            </a:xfrm>
            <a:custGeom>
              <a:rect b="b" l="l" r="r" t="t"/>
              <a:pathLst>
                <a:path extrusionOk="0" h="5" w="15">
                  <a:moveTo>
                    <a:pt x="14" y="4"/>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34" name="Google Shape;5434;p27"/>
            <p:cNvSpPr/>
            <p:nvPr/>
          </p:nvSpPr>
          <p:spPr>
            <a:xfrm>
              <a:off x="2197397" y="1672614"/>
              <a:ext cx="68" cy="109"/>
            </a:xfrm>
            <a:custGeom>
              <a:rect b="b" l="l" r="r" t="t"/>
              <a:pathLst>
                <a:path extrusionOk="0" h="8" w="5">
                  <a:moveTo>
                    <a:pt x="4" y="8"/>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35" name="Google Shape;5435;p27"/>
            <p:cNvSpPr/>
            <p:nvPr/>
          </p:nvSpPr>
          <p:spPr>
            <a:xfrm>
              <a:off x="2197546" y="1672900"/>
              <a:ext cx="54" cy="109"/>
            </a:xfrm>
            <a:custGeom>
              <a:rect b="b" l="l" r="r" t="t"/>
              <a:pathLst>
                <a:path extrusionOk="0" h="8" w="4">
                  <a:moveTo>
                    <a:pt x="4"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36" name="Google Shape;5436;p27"/>
            <p:cNvSpPr/>
            <p:nvPr/>
          </p:nvSpPr>
          <p:spPr>
            <a:xfrm>
              <a:off x="2197302" y="1672329"/>
              <a:ext cx="14" cy="68"/>
            </a:xfrm>
            <a:custGeom>
              <a:rect b="b" l="l" r="r" t="t"/>
              <a:pathLst>
                <a:path extrusionOk="0" h="5" w="1">
                  <a:moveTo>
                    <a:pt x="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37" name="Google Shape;5437;p27"/>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38" name="Google Shape;5438;p27"/>
            <p:cNvSpPr/>
            <p:nvPr/>
          </p:nvSpPr>
          <p:spPr>
            <a:xfrm>
              <a:off x="2198253" y="1673904"/>
              <a:ext cx="109" cy="109"/>
            </a:xfrm>
            <a:custGeom>
              <a:rect b="b" l="l" r="r" t="t"/>
              <a:pathLst>
                <a:path extrusionOk="0" h="8" w="8">
                  <a:moveTo>
                    <a:pt x="8" y="7"/>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39" name="Google Shape;5439;p27"/>
            <p:cNvSpPr/>
            <p:nvPr/>
          </p:nvSpPr>
          <p:spPr>
            <a:xfrm>
              <a:off x="2198022" y="1673565"/>
              <a:ext cx="54" cy="109"/>
            </a:xfrm>
            <a:custGeom>
              <a:rect b="b" l="l" r="r" t="t"/>
              <a:pathLst>
                <a:path extrusionOk="0" h="8" w="4">
                  <a:moveTo>
                    <a:pt x="4" y="8"/>
                  </a:moveTo>
                  <a:lnTo>
                    <a:pt x="0"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40" name="Google Shape;5440;p27"/>
            <p:cNvSpPr/>
            <p:nvPr/>
          </p:nvSpPr>
          <p:spPr>
            <a:xfrm>
              <a:off x="2197777" y="1673280"/>
              <a:ext cx="14" cy="68"/>
            </a:xfrm>
            <a:custGeom>
              <a:rect b="b" l="l" r="r" t="t"/>
              <a:pathLst>
                <a:path extrusionOk="0" h="5" w="1">
                  <a:moveTo>
                    <a:pt x="1" y="4"/>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41" name="Google Shape;5441;p27"/>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42" name="Google Shape;5442;p27"/>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43" name="Google Shape;5443;p27"/>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44" name="Google Shape;5444;p27"/>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45" name="Google Shape;5445;p27"/>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46" name="Google Shape;5446;p27"/>
            <p:cNvSpPr/>
            <p:nvPr/>
          </p:nvSpPr>
          <p:spPr>
            <a:xfrm>
              <a:off x="2200208" y="1705703"/>
              <a:ext cx="2444" cy="489"/>
            </a:xfrm>
            <a:custGeom>
              <a:rect b="b" l="l" r="r" t="t"/>
              <a:pathLst>
                <a:path extrusionOk="0" h="36" w="180">
                  <a:moveTo>
                    <a:pt x="179" y="0"/>
                  </a:moveTo>
                  <a:lnTo>
                    <a:pt x="0" y="35"/>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47" name="Google Shape;5447;p27"/>
            <p:cNvSpPr/>
            <p:nvPr/>
          </p:nvSpPr>
          <p:spPr>
            <a:xfrm>
              <a:off x="2207906" y="1704657"/>
              <a:ext cx="584" cy="109"/>
            </a:xfrm>
            <a:custGeom>
              <a:rect b="b" l="l" r="r" t="t"/>
              <a:pathLst>
                <a:path extrusionOk="0" h="8" w="43">
                  <a:moveTo>
                    <a:pt x="43"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48" name="Google Shape;5448;p27"/>
            <p:cNvSpPr/>
            <p:nvPr/>
          </p:nvSpPr>
          <p:spPr>
            <a:xfrm>
              <a:off x="2208857" y="1704467"/>
              <a:ext cx="543" cy="109"/>
            </a:xfrm>
            <a:custGeom>
              <a:rect b="b" l="l" r="r" t="t"/>
              <a:pathLst>
                <a:path extrusionOk="0" h="8" w="40">
                  <a:moveTo>
                    <a:pt x="39"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49" name="Google Shape;5449;p27"/>
            <p:cNvSpPr/>
            <p:nvPr/>
          </p:nvSpPr>
          <p:spPr>
            <a:xfrm>
              <a:off x="2206100" y="1704942"/>
              <a:ext cx="584" cy="109"/>
            </a:xfrm>
            <a:custGeom>
              <a:rect b="b" l="l" r="r" t="t"/>
              <a:pathLst>
                <a:path extrusionOk="0" h="8" w="43">
                  <a:moveTo>
                    <a:pt x="43"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50" name="Google Shape;5450;p27"/>
            <p:cNvSpPr/>
            <p:nvPr/>
          </p:nvSpPr>
          <p:spPr>
            <a:xfrm>
              <a:off x="2209766" y="1704318"/>
              <a:ext cx="489" cy="109"/>
            </a:xfrm>
            <a:custGeom>
              <a:rect b="b" l="l" r="r" t="t"/>
              <a:pathLst>
                <a:path extrusionOk="0" h="8" w="36">
                  <a:moveTo>
                    <a:pt x="35"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51" name="Google Shape;5451;p27"/>
            <p:cNvSpPr/>
            <p:nvPr/>
          </p:nvSpPr>
          <p:spPr>
            <a:xfrm>
              <a:off x="2203493" y="1705418"/>
              <a:ext cx="625" cy="149"/>
            </a:xfrm>
            <a:custGeom>
              <a:rect b="b" l="l" r="r" t="t"/>
              <a:pathLst>
                <a:path extrusionOk="0" h="11" w="46">
                  <a:moveTo>
                    <a:pt x="46" y="0"/>
                  </a:moveTo>
                  <a:lnTo>
                    <a:pt x="0"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52" name="Google Shape;5452;p27"/>
            <p:cNvSpPr/>
            <p:nvPr/>
          </p:nvSpPr>
          <p:spPr>
            <a:xfrm>
              <a:off x="2210662" y="1704182"/>
              <a:ext cx="489" cy="109"/>
            </a:xfrm>
            <a:custGeom>
              <a:rect b="b" l="l" r="r" t="t"/>
              <a:pathLst>
                <a:path extrusionOk="0" h="8" w="36">
                  <a:moveTo>
                    <a:pt x="36" y="0"/>
                  </a:moveTo>
                  <a:lnTo>
                    <a:pt x="1" y="7"/>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53" name="Google Shape;5453;p27"/>
            <p:cNvSpPr/>
            <p:nvPr/>
          </p:nvSpPr>
          <p:spPr>
            <a:xfrm>
              <a:off x="2205150" y="1705078"/>
              <a:ext cx="679" cy="163"/>
            </a:xfrm>
            <a:custGeom>
              <a:rect b="b" l="l" r="r" t="t"/>
              <a:pathLst>
                <a:path extrusionOk="0" h="12" w="50">
                  <a:moveTo>
                    <a:pt x="50"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54" name="Google Shape;5454;p27"/>
            <p:cNvSpPr/>
            <p:nvPr/>
          </p:nvSpPr>
          <p:spPr>
            <a:xfrm>
              <a:off x="2202679" y="1705553"/>
              <a:ext cx="679" cy="163"/>
            </a:xfrm>
            <a:custGeom>
              <a:rect b="b" l="l" r="r" t="t"/>
              <a:pathLst>
                <a:path extrusionOk="0" h="12" w="50">
                  <a:moveTo>
                    <a:pt x="50" y="1"/>
                  </a:moveTo>
                  <a:lnTo>
                    <a:pt x="1" y="1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55" name="Google Shape;5455;p27"/>
            <p:cNvSpPr/>
            <p:nvPr/>
          </p:nvSpPr>
          <p:spPr>
            <a:xfrm>
              <a:off x="2204295" y="1705268"/>
              <a:ext cx="679" cy="109"/>
            </a:xfrm>
            <a:custGeom>
              <a:rect b="b" l="l" r="r" t="t"/>
              <a:pathLst>
                <a:path extrusionOk="0" h="8" w="50">
                  <a:moveTo>
                    <a:pt x="50" y="1"/>
                  </a:moveTo>
                  <a:lnTo>
                    <a:pt x="1"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56" name="Google Shape;5456;p27"/>
            <p:cNvSpPr/>
            <p:nvPr/>
          </p:nvSpPr>
          <p:spPr>
            <a:xfrm>
              <a:off x="2207010" y="1704793"/>
              <a:ext cx="584" cy="109"/>
            </a:xfrm>
            <a:custGeom>
              <a:rect b="b" l="l" r="r" t="t"/>
              <a:pathLst>
                <a:path extrusionOk="0" h="8" w="43">
                  <a:moveTo>
                    <a:pt x="42" y="1"/>
                  </a:moveTo>
                  <a:lnTo>
                    <a:pt x="0" y="8"/>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57" name="Google Shape;5457;p27"/>
            <p:cNvSpPr/>
            <p:nvPr/>
          </p:nvSpPr>
          <p:spPr>
            <a:xfrm>
              <a:off x="2189604" y="1699050"/>
              <a:ext cx="299" cy="339"/>
            </a:xfrm>
            <a:custGeom>
              <a:rect b="b" l="l" r="r" t="t"/>
              <a:pathLst>
                <a:path extrusionOk="0" h="25" w="22">
                  <a:moveTo>
                    <a:pt x="22" y="25"/>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58" name="Google Shape;5458;p27"/>
            <p:cNvSpPr/>
            <p:nvPr/>
          </p:nvSpPr>
          <p:spPr>
            <a:xfrm>
              <a:off x="2190364" y="1699946"/>
              <a:ext cx="353" cy="394"/>
            </a:xfrm>
            <a:custGeom>
              <a:rect b="b" l="l" r="r" t="t"/>
              <a:pathLst>
                <a:path extrusionOk="0" h="29" w="26">
                  <a:moveTo>
                    <a:pt x="25" y="29"/>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59" name="Google Shape;5459;p27"/>
            <p:cNvSpPr/>
            <p:nvPr/>
          </p:nvSpPr>
          <p:spPr>
            <a:xfrm>
              <a:off x="2191314" y="1701046"/>
              <a:ext cx="299" cy="394"/>
            </a:xfrm>
            <a:custGeom>
              <a:rect b="b" l="l" r="r" t="t"/>
              <a:pathLst>
                <a:path extrusionOk="0" h="29" w="22">
                  <a:moveTo>
                    <a:pt x="22" y="28"/>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60" name="Google Shape;5460;p27"/>
            <p:cNvSpPr/>
            <p:nvPr/>
          </p:nvSpPr>
          <p:spPr>
            <a:xfrm>
              <a:off x="2188178" y="1697475"/>
              <a:ext cx="258" cy="299"/>
            </a:xfrm>
            <a:custGeom>
              <a:rect b="b" l="l" r="r" t="t"/>
              <a:pathLst>
                <a:path extrusionOk="0" h="22" w="19">
                  <a:moveTo>
                    <a:pt x="18" y="22"/>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61" name="Google Shape;5461;p27"/>
            <p:cNvSpPr/>
            <p:nvPr/>
          </p:nvSpPr>
          <p:spPr>
            <a:xfrm>
              <a:off x="2188843" y="1698235"/>
              <a:ext cx="299" cy="353"/>
            </a:xfrm>
            <a:custGeom>
              <a:rect b="b" l="l" r="r" t="t"/>
              <a:pathLst>
                <a:path extrusionOk="0" h="26" w="22">
                  <a:moveTo>
                    <a:pt x="22" y="25"/>
                  </a:moveTo>
                  <a:lnTo>
                    <a:pt x="1" y="1"/>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62" name="Google Shape;5462;p27"/>
            <p:cNvSpPr/>
            <p:nvPr/>
          </p:nvSpPr>
          <p:spPr>
            <a:xfrm>
              <a:off x="2191980" y="1701901"/>
              <a:ext cx="299" cy="394"/>
            </a:xfrm>
            <a:custGeom>
              <a:rect b="b" l="l" r="r" t="t"/>
              <a:pathLst>
                <a:path extrusionOk="0" h="29" w="22">
                  <a:moveTo>
                    <a:pt x="22" y="28"/>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sp>
          <p:nvSpPr>
            <p:cNvPr id="5463" name="Google Shape;5463;p27"/>
            <p:cNvSpPr/>
            <p:nvPr/>
          </p:nvSpPr>
          <p:spPr>
            <a:xfrm>
              <a:off x="2187513" y="1696769"/>
              <a:ext cx="204" cy="204"/>
            </a:xfrm>
            <a:custGeom>
              <a:rect b="b" l="l" r="r" t="t"/>
              <a:pathLst>
                <a:path extrusionOk="0" h="15" w="15">
                  <a:moveTo>
                    <a:pt x="15" y="14"/>
                  </a:moveTo>
                  <a:lnTo>
                    <a:pt x="1" y="0"/>
                  </a:lnTo>
                  <a:close/>
                </a:path>
              </a:pathLst>
            </a:custGeom>
            <a:noFill/>
            <a:ln cap="flat" cmpd="sng" w="10975">
              <a:solidFill>
                <a:srgbClr val="00FFFF"/>
              </a:solidFill>
              <a:prstDash val="solid"/>
              <a:round/>
              <a:headEnd len="sm" w="sm" type="none"/>
              <a:tailEnd len="sm" w="sm" type="none"/>
            </a:ln>
          </p:spPr>
          <p:txBody>
            <a:bodyPr anchorCtr="0" anchor="ctr" bIns="122925" lIns="122925" spcFirstLastPara="1" rIns="122925" wrap="square" tIns="1229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7" name="Shape 5467"/>
        <p:cNvGrpSpPr/>
        <p:nvPr/>
      </p:nvGrpSpPr>
      <p:grpSpPr>
        <a:xfrm>
          <a:off x="0" y="0"/>
          <a:ext cx="0" cy="0"/>
          <a:chOff x="0" y="0"/>
          <a:chExt cx="0" cy="0"/>
        </a:xfrm>
      </p:grpSpPr>
      <p:sp>
        <p:nvSpPr>
          <p:cNvPr id="5468" name="Google Shape;5468;p28"/>
          <p:cNvSpPr txBox="1"/>
          <p:nvPr>
            <p:ph type="title"/>
          </p:nvPr>
        </p:nvSpPr>
        <p:spPr>
          <a:xfrm>
            <a:off x="546000" y="173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Description</a:t>
            </a:r>
            <a:endParaRPr/>
          </a:p>
        </p:txBody>
      </p:sp>
      <p:sp>
        <p:nvSpPr>
          <p:cNvPr id="5469" name="Google Shape;5469;p28"/>
          <p:cNvSpPr txBox="1"/>
          <p:nvPr/>
        </p:nvSpPr>
        <p:spPr>
          <a:xfrm>
            <a:off x="1187450" y="831900"/>
            <a:ext cx="7757700" cy="28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latin typeface="Saira"/>
                <a:ea typeface="Saira"/>
                <a:cs typeface="Saira"/>
                <a:sym typeface="Saira"/>
              </a:rPr>
              <a:t>This program </a:t>
            </a:r>
            <a:r>
              <a:rPr lang="es-419">
                <a:solidFill>
                  <a:schemeClr val="dk1"/>
                </a:solidFill>
                <a:latin typeface="Saira"/>
                <a:ea typeface="Saira"/>
                <a:cs typeface="Saira"/>
                <a:sym typeface="Saira"/>
              </a:rPr>
              <a:t>is going to</a:t>
            </a:r>
            <a:r>
              <a:rPr lang="es-419">
                <a:solidFill>
                  <a:schemeClr val="dk1"/>
                </a:solidFill>
                <a:latin typeface="Saira"/>
                <a:ea typeface="Saira"/>
                <a:cs typeface="Saira"/>
                <a:sym typeface="Saira"/>
              </a:rPr>
              <a:t> </a:t>
            </a:r>
            <a:r>
              <a:rPr lang="es-419">
                <a:solidFill>
                  <a:srgbClr val="00FFFF"/>
                </a:solidFill>
                <a:latin typeface="Saira"/>
                <a:ea typeface="Saira"/>
                <a:cs typeface="Saira"/>
                <a:sym typeface="Saira"/>
              </a:rPr>
              <a:t>ease the stress</a:t>
            </a:r>
            <a:r>
              <a:rPr lang="es-419">
                <a:solidFill>
                  <a:schemeClr val="dk1"/>
                </a:solidFill>
                <a:latin typeface="Saira"/>
                <a:ea typeface="Saira"/>
                <a:cs typeface="Saira"/>
                <a:sym typeface="Saira"/>
              </a:rPr>
              <a:t> </a:t>
            </a:r>
            <a:r>
              <a:rPr lang="es-419">
                <a:solidFill>
                  <a:srgbClr val="00FFFF"/>
                </a:solidFill>
                <a:latin typeface="Saira"/>
                <a:ea typeface="Saira"/>
                <a:cs typeface="Saira"/>
                <a:sym typeface="Saira"/>
              </a:rPr>
              <a:t>of </a:t>
            </a:r>
            <a:r>
              <a:rPr lang="es-419">
                <a:solidFill>
                  <a:schemeClr val="dk1"/>
                </a:solidFill>
                <a:latin typeface="Saira"/>
                <a:ea typeface="Saira"/>
                <a:cs typeface="Saira"/>
                <a:sym typeface="Saira"/>
              </a:rPr>
              <a:t>and </a:t>
            </a:r>
            <a:r>
              <a:rPr lang="es-419">
                <a:solidFill>
                  <a:srgbClr val="00FFFF"/>
                </a:solidFill>
                <a:latin typeface="Saira"/>
                <a:ea typeface="Saira"/>
                <a:cs typeface="Saira"/>
                <a:sym typeface="Saira"/>
              </a:rPr>
              <a:t>promote efficient traveling</a:t>
            </a:r>
            <a:r>
              <a:rPr lang="es-419">
                <a:solidFill>
                  <a:srgbClr val="00FFFF"/>
                </a:solidFill>
                <a:latin typeface="Saira"/>
                <a:ea typeface="Saira"/>
                <a:cs typeface="Saira"/>
                <a:sym typeface="Saira"/>
              </a:rPr>
              <a:t>/vacationing!</a:t>
            </a:r>
            <a:endParaRPr>
              <a:solidFill>
                <a:srgbClr val="00FFFF"/>
              </a:solidFill>
              <a:latin typeface="Saira"/>
              <a:ea typeface="Saira"/>
              <a:cs typeface="Saira"/>
              <a:sym typeface="Saira"/>
            </a:endParaRPr>
          </a:p>
          <a:p>
            <a:pPr indent="0" lvl="0" marL="0" rtl="0" algn="l">
              <a:spcBef>
                <a:spcPts val="0"/>
              </a:spcBef>
              <a:spcAft>
                <a:spcPts val="0"/>
              </a:spcAft>
              <a:buNone/>
            </a:pPr>
            <a:r>
              <a:t/>
            </a:r>
            <a:endParaRPr>
              <a:solidFill>
                <a:schemeClr val="dk1"/>
              </a:solidFill>
              <a:latin typeface="Saira"/>
              <a:ea typeface="Saira"/>
              <a:cs typeface="Saira"/>
              <a:sym typeface="Saira"/>
            </a:endParaRPr>
          </a:p>
          <a:p>
            <a:pPr indent="0" lvl="0" marL="0" rtl="0" algn="l">
              <a:spcBef>
                <a:spcPts val="0"/>
              </a:spcBef>
              <a:spcAft>
                <a:spcPts val="0"/>
              </a:spcAft>
              <a:buNone/>
            </a:pPr>
            <a:r>
              <a:rPr lang="es-419">
                <a:solidFill>
                  <a:schemeClr val="dk1"/>
                </a:solidFill>
                <a:latin typeface="Saira"/>
                <a:ea typeface="Saira"/>
                <a:cs typeface="Saira"/>
                <a:sym typeface="Saira"/>
              </a:rPr>
              <a:t>You will be informed of the type of currency used in countries, the conversion rate, and will know how much you should bring so you will be all set to spend.</a:t>
            </a:r>
            <a:endParaRPr>
              <a:solidFill>
                <a:schemeClr val="dk1"/>
              </a:solidFill>
              <a:latin typeface="Saira"/>
              <a:ea typeface="Saira"/>
              <a:cs typeface="Saira"/>
              <a:sym typeface="Saira"/>
            </a:endParaRPr>
          </a:p>
          <a:p>
            <a:pPr indent="0" lvl="0" marL="0" rtl="0" algn="l">
              <a:spcBef>
                <a:spcPts val="0"/>
              </a:spcBef>
              <a:spcAft>
                <a:spcPts val="0"/>
              </a:spcAft>
              <a:buNone/>
            </a:pPr>
            <a:r>
              <a:t/>
            </a:r>
            <a:endParaRPr>
              <a:solidFill>
                <a:schemeClr val="dk1"/>
              </a:solidFill>
              <a:latin typeface="Saira"/>
              <a:ea typeface="Saira"/>
              <a:cs typeface="Saira"/>
              <a:sym typeface="Saira"/>
            </a:endParaRPr>
          </a:p>
          <a:p>
            <a:pPr indent="0" lvl="0" marL="0" rtl="0" algn="l">
              <a:spcBef>
                <a:spcPts val="0"/>
              </a:spcBef>
              <a:spcAft>
                <a:spcPts val="0"/>
              </a:spcAft>
              <a:buNone/>
            </a:pPr>
            <a:r>
              <a:rPr lang="es-419">
                <a:solidFill>
                  <a:schemeClr val="dk1"/>
                </a:solidFill>
                <a:latin typeface="Saira"/>
                <a:ea typeface="Saira"/>
                <a:cs typeface="Saira"/>
                <a:sym typeface="Saira"/>
              </a:rPr>
              <a:t>Many people have trouble choosing what </a:t>
            </a:r>
            <a:r>
              <a:rPr lang="es-419">
                <a:solidFill>
                  <a:schemeClr val="dk1"/>
                </a:solidFill>
                <a:latin typeface="Saira"/>
                <a:ea typeface="Saira"/>
                <a:cs typeface="Saira"/>
                <a:sym typeface="Saira"/>
              </a:rPr>
              <a:t>activities</a:t>
            </a:r>
            <a:r>
              <a:rPr lang="es-419">
                <a:solidFill>
                  <a:schemeClr val="dk1"/>
                </a:solidFill>
                <a:latin typeface="Saira"/>
                <a:ea typeface="Saira"/>
                <a:cs typeface="Saira"/>
                <a:sym typeface="Saira"/>
              </a:rPr>
              <a:t> and landmarks to plan when they want to go on vacation. Our program will let you know what countries are </a:t>
            </a:r>
            <a:r>
              <a:rPr lang="es-419">
                <a:solidFill>
                  <a:schemeClr val="dk1"/>
                </a:solidFill>
                <a:latin typeface="Saira"/>
                <a:ea typeface="Saira"/>
                <a:cs typeface="Saira"/>
                <a:sym typeface="Saira"/>
              </a:rPr>
              <a:t>known</a:t>
            </a:r>
            <a:r>
              <a:rPr lang="es-419">
                <a:solidFill>
                  <a:schemeClr val="dk1"/>
                </a:solidFill>
                <a:latin typeface="Saira"/>
                <a:ea typeface="Saira"/>
                <a:cs typeface="Saira"/>
                <a:sym typeface="Saira"/>
              </a:rPr>
              <a:t> for so you are </a:t>
            </a:r>
            <a:r>
              <a:rPr lang="es-419">
                <a:solidFill>
                  <a:schemeClr val="dk1"/>
                </a:solidFill>
                <a:latin typeface="Saira"/>
                <a:ea typeface="Saira"/>
                <a:cs typeface="Saira"/>
                <a:sym typeface="Saira"/>
              </a:rPr>
              <a:t>engaged</a:t>
            </a:r>
            <a:r>
              <a:rPr lang="es-419">
                <a:solidFill>
                  <a:schemeClr val="dk1"/>
                </a:solidFill>
                <a:latin typeface="Saira"/>
                <a:ea typeface="Saira"/>
                <a:cs typeface="Saira"/>
                <a:sym typeface="Saira"/>
              </a:rPr>
              <a:t> and </a:t>
            </a:r>
            <a:r>
              <a:rPr lang="es-419">
                <a:solidFill>
                  <a:schemeClr val="dk1"/>
                </a:solidFill>
                <a:latin typeface="Saira"/>
                <a:ea typeface="Saira"/>
                <a:cs typeface="Saira"/>
                <a:sym typeface="Saira"/>
              </a:rPr>
              <a:t>immersed</a:t>
            </a:r>
            <a:r>
              <a:rPr lang="es-419">
                <a:solidFill>
                  <a:schemeClr val="dk1"/>
                </a:solidFill>
                <a:latin typeface="Saira"/>
                <a:ea typeface="Saira"/>
                <a:cs typeface="Saira"/>
                <a:sym typeface="Saira"/>
              </a:rPr>
              <a:t> in countries’ cultures </a:t>
            </a:r>
            <a:r>
              <a:rPr lang="es-419">
                <a:solidFill>
                  <a:schemeClr val="dk1"/>
                </a:solidFill>
                <a:latin typeface="Saira"/>
                <a:ea typeface="Saira"/>
                <a:cs typeface="Saira"/>
                <a:sym typeface="Saira"/>
              </a:rPr>
              <a:t>stress free.</a:t>
            </a:r>
            <a:endParaRPr>
              <a:solidFill>
                <a:schemeClr val="dk1"/>
              </a:solidFill>
              <a:latin typeface="Saira"/>
              <a:ea typeface="Saira"/>
              <a:cs typeface="Saira"/>
              <a:sym typeface="Saira"/>
            </a:endParaRPr>
          </a:p>
          <a:p>
            <a:pPr indent="0" lvl="0" marL="0" rtl="0" algn="l">
              <a:spcBef>
                <a:spcPts val="0"/>
              </a:spcBef>
              <a:spcAft>
                <a:spcPts val="0"/>
              </a:spcAft>
              <a:buNone/>
            </a:pPr>
            <a:r>
              <a:t/>
            </a:r>
            <a:endParaRPr>
              <a:solidFill>
                <a:schemeClr val="dk1"/>
              </a:solidFill>
              <a:latin typeface="Saira"/>
              <a:ea typeface="Saira"/>
              <a:cs typeface="Saira"/>
              <a:sym typeface="Saira"/>
            </a:endParaRPr>
          </a:p>
          <a:p>
            <a:pPr indent="0" lvl="0" marL="0" rtl="0" algn="l">
              <a:spcBef>
                <a:spcPts val="0"/>
              </a:spcBef>
              <a:spcAft>
                <a:spcPts val="0"/>
              </a:spcAft>
              <a:buNone/>
            </a:pPr>
            <a:r>
              <a:rPr lang="es-419">
                <a:solidFill>
                  <a:schemeClr val="dk1"/>
                </a:solidFill>
                <a:latin typeface="Saira"/>
                <a:ea typeface="Saira"/>
                <a:cs typeface="Saira"/>
                <a:sym typeface="Saira"/>
              </a:rPr>
              <a:t>Finally when traveling people are concerned about the climate they might experience so our program lets the person know the current weather and the type of climate they will experience so they can dress properly and be comfortable vacationing </a:t>
            </a:r>
            <a:endParaRPr>
              <a:solidFill>
                <a:schemeClr val="dk1"/>
              </a:solidFill>
              <a:latin typeface="Saira"/>
              <a:ea typeface="Saira"/>
              <a:cs typeface="Saira"/>
              <a:sym typeface="Saira"/>
            </a:endParaRPr>
          </a:p>
        </p:txBody>
      </p:sp>
      <p:sp>
        <p:nvSpPr>
          <p:cNvPr id="5470" name="Google Shape;5470;p28"/>
          <p:cNvSpPr txBox="1"/>
          <p:nvPr>
            <p:ph idx="4294967295" type="title"/>
          </p:nvPr>
        </p:nvSpPr>
        <p:spPr>
          <a:xfrm>
            <a:off x="8158800" y="0"/>
            <a:ext cx="985200" cy="10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solidFill>
                  <a:srgbClr val="00FFFF"/>
                </a:solidFill>
              </a:rPr>
              <a:t>01</a:t>
            </a:r>
            <a:endParaRPr>
              <a:solidFill>
                <a:srgbClr val="00FFFF"/>
              </a:solidFill>
            </a:endParaRPr>
          </a:p>
        </p:txBody>
      </p:sp>
      <p:pic>
        <p:nvPicPr>
          <p:cNvPr id="5471" name="Google Shape;5471;p28"/>
          <p:cNvPicPr preferRelativeResize="0"/>
          <p:nvPr/>
        </p:nvPicPr>
        <p:blipFill>
          <a:blip r:embed="rId3">
            <a:alphaModFix/>
          </a:blip>
          <a:stretch>
            <a:fillRect/>
          </a:stretch>
        </p:blipFill>
        <p:spPr>
          <a:xfrm>
            <a:off x="4406900" y="3632283"/>
            <a:ext cx="2265751" cy="1511218"/>
          </a:xfrm>
          <a:prstGeom prst="rect">
            <a:avLst/>
          </a:prstGeom>
          <a:noFill/>
          <a:ln>
            <a:noFill/>
          </a:ln>
        </p:spPr>
      </p:pic>
      <p:pic>
        <p:nvPicPr>
          <p:cNvPr id="5472" name="Google Shape;5472;p28"/>
          <p:cNvPicPr preferRelativeResize="0"/>
          <p:nvPr/>
        </p:nvPicPr>
        <p:blipFill>
          <a:blip r:embed="rId4">
            <a:alphaModFix/>
          </a:blip>
          <a:stretch>
            <a:fillRect/>
          </a:stretch>
        </p:blipFill>
        <p:spPr>
          <a:xfrm>
            <a:off x="2141151" y="3634487"/>
            <a:ext cx="2265748" cy="1506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6" name="Shape 5476"/>
        <p:cNvGrpSpPr/>
        <p:nvPr/>
      </p:nvGrpSpPr>
      <p:grpSpPr>
        <a:xfrm>
          <a:off x="0" y="0"/>
          <a:ext cx="0" cy="0"/>
          <a:chOff x="0" y="0"/>
          <a:chExt cx="0" cy="0"/>
        </a:xfrm>
      </p:grpSpPr>
      <p:sp>
        <p:nvSpPr>
          <p:cNvPr id="5477" name="Google Shape;5477;p29"/>
          <p:cNvSpPr txBox="1"/>
          <p:nvPr>
            <p:ph idx="1" type="body"/>
          </p:nvPr>
        </p:nvSpPr>
        <p:spPr>
          <a:xfrm>
            <a:off x="3974175" y="1771875"/>
            <a:ext cx="4175700" cy="3074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FFFF"/>
              </a:buClr>
              <a:buSzPts val="1300"/>
              <a:buAutoNum type="arabicPeriod"/>
            </a:pPr>
            <a:r>
              <a:rPr b="1" lang="es-419" sz="1300">
                <a:solidFill>
                  <a:srgbClr val="00FFFF"/>
                </a:solidFill>
              </a:rPr>
              <a:t>The Young Wannabe Traveler</a:t>
            </a:r>
            <a:endParaRPr b="1" sz="1300">
              <a:solidFill>
                <a:srgbClr val="00FFFF"/>
              </a:solidFill>
            </a:endParaRPr>
          </a:p>
          <a:p>
            <a:pPr indent="-311150" lvl="1" marL="914400" rtl="0" algn="l">
              <a:spcBef>
                <a:spcPts val="0"/>
              </a:spcBef>
              <a:spcAft>
                <a:spcPts val="0"/>
              </a:spcAft>
              <a:buClr>
                <a:srgbClr val="00FFFF"/>
              </a:buClr>
              <a:buSzPts val="1300"/>
              <a:buAutoNum type="alphaLcPeriod"/>
            </a:pPr>
            <a:r>
              <a:rPr lang="es-419" sz="1300"/>
              <a:t>A 23-year-old college graduate is looking to plan a </a:t>
            </a:r>
            <a:r>
              <a:rPr lang="es-419" sz="1300"/>
              <a:t>celebratory</a:t>
            </a:r>
            <a:r>
              <a:rPr lang="es-419" sz="1300"/>
              <a:t> trip with no knowledge of travel. </a:t>
            </a:r>
            <a:endParaRPr sz="1300"/>
          </a:p>
          <a:p>
            <a:pPr indent="-304800" lvl="2" marL="1371600" rtl="0" algn="l">
              <a:spcBef>
                <a:spcPts val="0"/>
              </a:spcBef>
              <a:spcAft>
                <a:spcPts val="0"/>
              </a:spcAft>
              <a:buClr>
                <a:srgbClr val="00FFFF"/>
              </a:buClr>
              <a:buSzPts val="1200"/>
              <a:buAutoNum type="romanLcPeriod"/>
            </a:pPr>
            <a:r>
              <a:rPr lang="es-419"/>
              <a:t>How do we help this client?</a:t>
            </a:r>
            <a:endParaRPr/>
          </a:p>
          <a:p>
            <a:pPr indent="0" lvl="0" marL="0" rtl="0" algn="l">
              <a:spcBef>
                <a:spcPts val="0"/>
              </a:spcBef>
              <a:spcAft>
                <a:spcPts val="0"/>
              </a:spcAft>
              <a:buNone/>
            </a:pPr>
            <a:r>
              <a:t/>
            </a:r>
            <a:endParaRPr sz="1300"/>
          </a:p>
          <a:p>
            <a:pPr indent="-311150" lvl="0" marL="457200" rtl="0" algn="l">
              <a:spcBef>
                <a:spcPts val="1000"/>
              </a:spcBef>
              <a:spcAft>
                <a:spcPts val="0"/>
              </a:spcAft>
              <a:buClr>
                <a:srgbClr val="00FFFF"/>
              </a:buClr>
              <a:buSzPts val="1300"/>
              <a:buAutoNum type="arabicPeriod"/>
            </a:pPr>
            <a:r>
              <a:rPr b="1" lang="es-419" sz="1300">
                <a:solidFill>
                  <a:srgbClr val="00FFFF"/>
                </a:solidFill>
              </a:rPr>
              <a:t>The Experienced Travel Agent</a:t>
            </a:r>
            <a:endParaRPr b="1" sz="1300">
              <a:solidFill>
                <a:srgbClr val="00FFFF"/>
              </a:solidFill>
            </a:endParaRPr>
          </a:p>
          <a:p>
            <a:pPr indent="-311150" lvl="1" marL="914400" rtl="0" algn="l">
              <a:spcBef>
                <a:spcPts val="0"/>
              </a:spcBef>
              <a:spcAft>
                <a:spcPts val="0"/>
              </a:spcAft>
              <a:buClr>
                <a:srgbClr val="00FFFF"/>
              </a:buClr>
              <a:buSzPts val="1300"/>
              <a:buAutoNum type="alphaLcPeriod"/>
            </a:pPr>
            <a:r>
              <a:rPr lang="es-419" sz="1300"/>
              <a:t>A 45-year-old travel representative for a pharmaceutical company is working on planning her employees’ work-trips.</a:t>
            </a:r>
            <a:endParaRPr sz="1300"/>
          </a:p>
          <a:p>
            <a:pPr indent="-304800" lvl="2" marL="1371600" rtl="0" algn="l">
              <a:spcBef>
                <a:spcPts val="0"/>
              </a:spcBef>
              <a:spcAft>
                <a:spcPts val="0"/>
              </a:spcAft>
              <a:buClr>
                <a:srgbClr val="00FFFF"/>
              </a:buClr>
              <a:buSzPts val="1200"/>
              <a:buAutoNum type="romanLcPeriod"/>
            </a:pPr>
            <a:r>
              <a:rPr lang="es-419"/>
              <a:t>How do we help this client?</a:t>
            </a:r>
            <a:endParaRPr/>
          </a:p>
        </p:txBody>
      </p:sp>
      <p:sp>
        <p:nvSpPr>
          <p:cNvPr id="5478" name="Google Shape;5478;p29"/>
          <p:cNvSpPr txBox="1"/>
          <p:nvPr>
            <p:ph type="title"/>
          </p:nvPr>
        </p:nvSpPr>
        <p:spPr>
          <a:xfrm>
            <a:off x="3974167" y="570375"/>
            <a:ext cx="4175700" cy="120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Use Cases</a:t>
            </a:r>
            <a:endParaRPr/>
          </a:p>
        </p:txBody>
      </p:sp>
      <p:pic>
        <p:nvPicPr>
          <p:cNvPr descr="3d Passport, travel suitcases and Airplane on the map. (Provided by Getty Images)" id="5479" name="Google Shape;5479;p29"/>
          <p:cNvPicPr preferRelativeResize="0"/>
          <p:nvPr>
            <p:ph idx="2" type="pic"/>
          </p:nvPr>
        </p:nvPicPr>
        <p:blipFill rotWithShape="1">
          <a:blip r:embed="rId3">
            <a:alphaModFix/>
          </a:blip>
          <a:srcRect b="0" l="57663" r="0" t="0"/>
          <a:stretch/>
        </p:blipFill>
        <p:spPr>
          <a:xfrm>
            <a:off x="994131" y="694950"/>
            <a:ext cx="2540626" cy="3753599"/>
          </a:xfrm>
          <a:prstGeom prst="rect">
            <a:avLst/>
          </a:prstGeom>
        </p:spPr>
      </p:pic>
      <p:sp>
        <p:nvSpPr>
          <p:cNvPr id="5480" name="Google Shape;5480;p29"/>
          <p:cNvSpPr txBox="1"/>
          <p:nvPr>
            <p:ph idx="4294967295" type="title"/>
          </p:nvPr>
        </p:nvSpPr>
        <p:spPr>
          <a:xfrm>
            <a:off x="8158800" y="0"/>
            <a:ext cx="985200" cy="10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solidFill>
                  <a:srgbClr val="00FFFF"/>
                </a:solidFill>
              </a:rPr>
              <a:t>02</a:t>
            </a:r>
            <a:endParaRPr>
              <a:solidFill>
                <a:srgbClr val="00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4" name="Shape 5484"/>
        <p:cNvGrpSpPr/>
        <p:nvPr/>
      </p:nvGrpSpPr>
      <p:grpSpPr>
        <a:xfrm>
          <a:off x="0" y="0"/>
          <a:ext cx="0" cy="0"/>
          <a:chOff x="0" y="0"/>
          <a:chExt cx="0" cy="0"/>
        </a:xfrm>
      </p:grpSpPr>
      <p:sp>
        <p:nvSpPr>
          <p:cNvPr id="5485" name="Google Shape;5485;p30"/>
          <p:cNvSpPr txBox="1"/>
          <p:nvPr>
            <p:ph type="title"/>
          </p:nvPr>
        </p:nvSpPr>
        <p:spPr>
          <a:xfrm>
            <a:off x="1095907" y="481325"/>
            <a:ext cx="305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Technology</a:t>
            </a:r>
            <a:endParaRPr/>
          </a:p>
        </p:txBody>
      </p:sp>
      <p:sp>
        <p:nvSpPr>
          <p:cNvPr id="5486" name="Google Shape;5486;p30"/>
          <p:cNvSpPr txBox="1"/>
          <p:nvPr>
            <p:ph idx="4294967295" type="title"/>
          </p:nvPr>
        </p:nvSpPr>
        <p:spPr>
          <a:xfrm>
            <a:off x="8158800" y="0"/>
            <a:ext cx="985200" cy="10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solidFill>
                  <a:srgbClr val="00FFFF"/>
                </a:solidFill>
              </a:rPr>
              <a:t>03</a:t>
            </a:r>
            <a:endParaRPr>
              <a:solidFill>
                <a:srgbClr val="00FFFF"/>
              </a:solidFill>
            </a:endParaRPr>
          </a:p>
        </p:txBody>
      </p:sp>
      <p:pic>
        <p:nvPicPr>
          <p:cNvPr descr="Big Data Technology for Business Finance Concept. (Provided by Getty Images)" id="5487" name="Google Shape;5487;p30"/>
          <p:cNvPicPr preferRelativeResize="0"/>
          <p:nvPr>
            <p:ph idx="2" type="pic"/>
          </p:nvPr>
        </p:nvPicPr>
        <p:blipFill rotWithShape="1">
          <a:blip r:embed="rId3">
            <a:alphaModFix/>
          </a:blip>
          <a:srcRect b="0" l="26693" r="26688" t="0"/>
          <a:stretch/>
        </p:blipFill>
        <p:spPr>
          <a:xfrm>
            <a:off x="5406576" y="694950"/>
            <a:ext cx="2604401" cy="3753601"/>
          </a:xfrm>
          <a:prstGeom prst="rect">
            <a:avLst/>
          </a:prstGeom>
          <a:noFill/>
          <a:ln cap="flat" cmpd="sng" w="19050">
            <a:solidFill>
              <a:srgbClr val="D9D9D9"/>
            </a:solidFill>
            <a:prstDash val="solid"/>
            <a:round/>
            <a:headEnd len="sm" w="sm" type="none"/>
            <a:tailEnd len="sm" w="sm" type="none"/>
          </a:ln>
        </p:spPr>
      </p:pic>
      <p:grpSp>
        <p:nvGrpSpPr>
          <p:cNvPr id="5488" name="Google Shape;5488;p30"/>
          <p:cNvGrpSpPr/>
          <p:nvPr/>
        </p:nvGrpSpPr>
        <p:grpSpPr>
          <a:xfrm>
            <a:off x="-1312494" y="3529769"/>
            <a:ext cx="3277952" cy="1537297"/>
            <a:chOff x="-1312494" y="3529769"/>
            <a:chExt cx="3277952" cy="1537297"/>
          </a:xfrm>
        </p:grpSpPr>
        <p:grpSp>
          <p:nvGrpSpPr>
            <p:cNvPr id="5489" name="Google Shape;5489;p30"/>
            <p:cNvGrpSpPr/>
            <p:nvPr/>
          </p:nvGrpSpPr>
          <p:grpSpPr>
            <a:xfrm>
              <a:off x="-1312494" y="3529769"/>
              <a:ext cx="2907181" cy="1177348"/>
              <a:chOff x="2442775" y="3274750"/>
              <a:chExt cx="1690025" cy="684425"/>
            </a:xfrm>
          </p:grpSpPr>
          <p:sp>
            <p:nvSpPr>
              <p:cNvPr id="5490" name="Google Shape;5490;p30"/>
              <p:cNvSpPr/>
              <p:nvPr/>
            </p:nvSpPr>
            <p:spPr>
              <a:xfrm>
                <a:off x="2683575" y="3475550"/>
                <a:ext cx="870175" cy="445600"/>
              </a:xfrm>
              <a:custGeom>
                <a:rect b="b" l="l" r="r" t="t"/>
                <a:pathLst>
                  <a:path extrusionOk="0" h="17824" w="34807">
                    <a:moveTo>
                      <a:pt x="5371" y="0"/>
                    </a:moveTo>
                    <a:lnTo>
                      <a:pt x="2884" y="2567"/>
                    </a:lnTo>
                    <a:lnTo>
                      <a:pt x="1" y="2567"/>
                    </a:lnTo>
                    <a:lnTo>
                      <a:pt x="1" y="2773"/>
                    </a:lnTo>
                    <a:lnTo>
                      <a:pt x="2947" y="2773"/>
                    </a:lnTo>
                    <a:lnTo>
                      <a:pt x="5451" y="190"/>
                    </a:lnTo>
                    <a:lnTo>
                      <a:pt x="13435" y="190"/>
                    </a:lnTo>
                    <a:lnTo>
                      <a:pt x="20802" y="7526"/>
                    </a:lnTo>
                    <a:lnTo>
                      <a:pt x="26695" y="7526"/>
                    </a:lnTo>
                    <a:lnTo>
                      <a:pt x="27868" y="8714"/>
                    </a:lnTo>
                    <a:lnTo>
                      <a:pt x="31052" y="8714"/>
                    </a:lnTo>
                    <a:lnTo>
                      <a:pt x="32225" y="9965"/>
                    </a:lnTo>
                    <a:lnTo>
                      <a:pt x="32225" y="13894"/>
                    </a:lnTo>
                    <a:lnTo>
                      <a:pt x="34601" y="16350"/>
                    </a:lnTo>
                    <a:lnTo>
                      <a:pt x="34601" y="17823"/>
                    </a:lnTo>
                    <a:lnTo>
                      <a:pt x="34807" y="17823"/>
                    </a:lnTo>
                    <a:lnTo>
                      <a:pt x="34807" y="16271"/>
                    </a:lnTo>
                    <a:lnTo>
                      <a:pt x="32430" y="13815"/>
                    </a:lnTo>
                    <a:lnTo>
                      <a:pt x="32430" y="9886"/>
                    </a:lnTo>
                    <a:lnTo>
                      <a:pt x="31131" y="8508"/>
                    </a:lnTo>
                    <a:lnTo>
                      <a:pt x="27947" y="8508"/>
                    </a:lnTo>
                    <a:lnTo>
                      <a:pt x="26775" y="7320"/>
                    </a:lnTo>
                    <a:lnTo>
                      <a:pt x="20881" y="7320"/>
                    </a:lnTo>
                    <a:lnTo>
                      <a:pt x="13530" y="32"/>
                    </a:lnTo>
                    <a:lnTo>
                      <a:pt x="13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0"/>
              <p:cNvSpPr/>
              <p:nvPr/>
            </p:nvSpPr>
            <p:spPr>
              <a:xfrm>
                <a:off x="3728800" y="3776950"/>
                <a:ext cx="359650" cy="139050"/>
              </a:xfrm>
              <a:custGeom>
                <a:rect b="b" l="l" r="r" t="t"/>
                <a:pathLst>
                  <a:path extrusionOk="0" h="5562" w="14386">
                    <a:moveTo>
                      <a:pt x="143" y="1"/>
                    </a:moveTo>
                    <a:lnTo>
                      <a:pt x="0" y="143"/>
                    </a:lnTo>
                    <a:lnTo>
                      <a:pt x="1315" y="1442"/>
                    </a:lnTo>
                    <a:lnTo>
                      <a:pt x="1315" y="3232"/>
                    </a:lnTo>
                    <a:lnTo>
                      <a:pt x="2995" y="4769"/>
                    </a:lnTo>
                    <a:lnTo>
                      <a:pt x="7034" y="4769"/>
                    </a:lnTo>
                    <a:lnTo>
                      <a:pt x="7985" y="5561"/>
                    </a:lnTo>
                    <a:lnTo>
                      <a:pt x="10472" y="5561"/>
                    </a:lnTo>
                    <a:lnTo>
                      <a:pt x="13007" y="3185"/>
                    </a:lnTo>
                    <a:lnTo>
                      <a:pt x="14385" y="3185"/>
                    </a:lnTo>
                    <a:lnTo>
                      <a:pt x="14385" y="2995"/>
                    </a:lnTo>
                    <a:lnTo>
                      <a:pt x="12928" y="2995"/>
                    </a:lnTo>
                    <a:lnTo>
                      <a:pt x="10393" y="5371"/>
                    </a:lnTo>
                    <a:lnTo>
                      <a:pt x="8064" y="5371"/>
                    </a:lnTo>
                    <a:lnTo>
                      <a:pt x="7114" y="4579"/>
                    </a:lnTo>
                    <a:lnTo>
                      <a:pt x="3074" y="4579"/>
                    </a:lnTo>
                    <a:lnTo>
                      <a:pt x="1505" y="3153"/>
                    </a:lnTo>
                    <a:lnTo>
                      <a:pt x="1505" y="1363"/>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0"/>
              <p:cNvSpPr/>
              <p:nvPr/>
            </p:nvSpPr>
            <p:spPr>
              <a:xfrm>
                <a:off x="2739025" y="3416125"/>
                <a:ext cx="1218725" cy="460275"/>
              </a:xfrm>
              <a:custGeom>
                <a:rect b="b" l="l" r="r" t="t"/>
                <a:pathLst>
                  <a:path extrusionOk="0" h="18411" w="48749">
                    <a:moveTo>
                      <a:pt x="3042" y="1"/>
                    </a:moveTo>
                    <a:lnTo>
                      <a:pt x="48" y="2884"/>
                    </a:lnTo>
                    <a:lnTo>
                      <a:pt x="1" y="4358"/>
                    </a:lnTo>
                    <a:lnTo>
                      <a:pt x="3106" y="1189"/>
                    </a:lnTo>
                    <a:lnTo>
                      <a:pt x="11011" y="1189"/>
                    </a:lnTo>
                    <a:lnTo>
                      <a:pt x="17713" y="7922"/>
                    </a:lnTo>
                    <a:lnTo>
                      <a:pt x="35567" y="7922"/>
                    </a:lnTo>
                    <a:lnTo>
                      <a:pt x="36550" y="8952"/>
                    </a:lnTo>
                    <a:lnTo>
                      <a:pt x="36550" y="10885"/>
                    </a:lnTo>
                    <a:lnTo>
                      <a:pt x="36740" y="10885"/>
                    </a:lnTo>
                    <a:lnTo>
                      <a:pt x="36740" y="8873"/>
                    </a:lnTo>
                    <a:lnTo>
                      <a:pt x="35646" y="7716"/>
                    </a:lnTo>
                    <a:lnTo>
                      <a:pt x="17792" y="7716"/>
                    </a:lnTo>
                    <a:lnTo>
                      <a:pt x="11091" y="983"/>
                    </a:lnTo>
                    <a:lnTo>
                      <a:pt x="3042" y="983"/>
                    </a:lnTo>
                    <a:lnTo>
                      <a:pt x="223" y="3867"/>
                    </a:lnTo>
                    <a:lnTo>
                      <a:pt x="238" y="2995"/>
                    </a:lnTo>
                    <a:lnTo>
                      <a:pt x="3106" y="191"/>
                    </a:lnTo>
                    <a:lnTo>
                      <a:pt x="11011" y="191"/>
                    </a:lnTo>
                    <a:lnTo>
                      <a:pt x="17713" y="7130"/>
                    </a:lnTo>
                    <a:lnTo>
                      <a:pt x="35916" y="7130"/>
                    </a:lnTo>
                    <a:lnTo>
                      <a:pt x="38926" y="10172"/>
                    </a:lnTo>
                    <a:lnTo>
                      <a:pt x="38926" y="12437"/>
                    </a:lnTo>
                    <a:lnTo>
                      <a:pt x="41698" y="15242"/>
                    </a:lnTo>
                    <a:lnTo>
                      <a:pt x="41698" y="17190"/>
                    </a:lnTo>
                    <a:lnTo>
                      <a:pt x="43077" y="18410"/>
                    </a:lnTo>
                    <a:lnTo>
                      <a:pt x="46625" y="18410"/>
                    </a:lnTo>
                    <a:lnTo>
                      <a:pt x="47893" y="17222"/>
                    </a:lnTo>
                    <a:lnTo>
                      <a:pt x="48748" y="17222"/>
                    </a:lnTo>
                    <a:lnTo>
                      <a:pt x="48748" y="17032"/>
                    </a:lnTo>
                    <a:lnTo>
                      <a:pt x="47829" y="17032"/>
                    </a:lnTo>
                    <a:lnTo>
                      <a:pt x="46546" y="18220"/>
                    </a:lnTo>
                    <a:lnTo>
                      <a:pt x="43140" y="18220"/>
                    </a:lnTo>
                    <a:lnTo>
                      <a:pt x="41888" y="17111"/>
                    </a:lnTo>
                    <a:lnTo>
                      <a:pt x="41888" y="15162"/>
                    </a:lnTo>
                    <a:lnTo>
                      <a:pt x="39116" y="12358"/>
                    </a:lnTo>
                    <a:lnTo>
                      <a:pt x="39116" y="10093"/>
                    </a:lnTo>
                    <a:lnTo>
                      <a:pt x="35995" y="6924"/>
                    </a:lnTo>
                    <a:lnTo>
                      <a:pt x="17792" y="6924"/>
                    </a:lnTo>
                    <a:lnTo>
                      <a:pt x="11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0"/>
              <p:cNvSpPr/>
              <p:nvPr/>
            </p:nvSpPr>
            <p:spPr>
              <a:xfrm>
                <a:off x="2696650" y="3396325"/>
                <a:ext cx="1145050" cy="383025"/>
              </a:xfrm>
              <a:custGeom>
                <a:rect b="b" l="l" r="r" t="t"/>
                <a:pathLst>
                  <a:path extrusionOk="0" h="15321" w="45802">
                    <a:moveTo>
                      <a:pt x="1822" y="1"/>
                    </a:moveTo>
                    <a:lnTo>
                      <a:pt x="1" y="1807"/>
                    </a:lnTo>
                    <a:lnTo>
                      <a:pt x="143" y="1934"/>
                    </a:lnTo>
                    <a:lnTo>
                      <a:pt x="1902" y="191"/>
                    </a:lnTo>
                    <a:lnTo>
                      <a:pt x="12991" y="191"/>
                    </a:lnTo>
                    <a:lnTo>
                      <a:pt x="19820" y="7130"/>
                    </a:lnTo>
                    <a:lnTo>
                      <a:pt x="35440" y="7130"/>
                    </a:lnTo>
                    <a:lnTo>
                      <a:pt x="37801" y="4754"/>
                    </a:lnTo>
                    <a:lnTo>
                      <a:pt x="41524" y="4754"/>
                    </a:lnTo>
                    <a:lnTo>
                      <a:pt x="42395" y="5609"/>
                    </a:lnTo>
                    <a:lnTo>
                      <a:pt x="42395" y="12120"/>
                    </a:lnTo>
                    <a:lnTo>
                      <a:pt x="45659" y="15321"/>
                    </a:lnTo>
                    <a:lnTo>
                      <a:pt x="45801" y="15194"/>
                    </a:lnTo>
                    <a:lnTo>
                      <a:pt x="42601" y="12025"/>
                    </a:lnTo>
                    <a:lnTo>
                      <a:pt x="42601" y="5530"/>
                    </a:lnTo>
                    <a:lnTo>
                      <a:pt x="41603" y="4548"/>
                    </a:lnTo>
                    <a:lnTo>
                      <a:pt x="37722" y="4548"/>
                    </a:lnTo>
                    <a:lnTo>
                      <a:pt x="35361" y="6924"/>
                    </a:lnTo>
                    <a:lnTo>
                      <a:pt x="19899" y="6924"/>
                    </a:lnTo>
                    <a:lnTo>
                      <a:pt x="13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0"/>
              <p:cNvSpPr/>
              <p:nvPr/>
            </p:nvSpPr>
            <p:spPr>
              <a:xfrm>
                <a:off x="2491100" y="3376525"/>
                <a:ext cx="1412375" cy="386200"/>
              </a:xfrm>
              <a:custGeom>
                <a:rect b="b" l="l" r="r" t="t"/>
                <a:pathLst>
                  <a:path extrusionOk="0" h="15448" w="56495">
                    <a:moveTo>
                      <a:pt x="0" y="1"/>
                    </a:moveTo>
                    <a:lnTo>
                      <a:pt x="0" y="191"/>
                    </a:lnTo>
                    <a:lnTo>
                      <a:pt x="21768" y="191"/>
                    </a:lnTo>
                    <a:lnTo>
                      <a:pt x="28596" y="6924"/>
                    </a:lnTo>
                    <a:lnTo>
                      <a:pt x="43108" y="6924"/>
                    </a:lnTo>
                    <a:lnTo>
                      <a:pt x="45468" y="4548"/>
                    </a:lnTo>
                    <a:lnTo>
                      <a:pt x="50586" y="4548"/>
                    </a:lnTo>
                    <a:lnTo>
                      <a:pt x="51409" y="5546"/>
                    </a:lnTo>
                    <a:lnTo>
                      <a:pt x="51409" y="12057"/>
                    </a:lnTo>
                    <a:lnTo>
                      <a:pt x="54752" y="15447"/>
                    </a:lnTo>
                    <a:lnTo>
                      <a:pt x="56495" y="15447"/>
                    </a:lnTo>
                    <a:lnTo>
                      <a:pt x="56495" y="15241"/>
                    </a:lnTo>
                    <a:lnTo>
                      <a:pt x="54831" y="15241"/>
                    </a:lnTo>
                    <a:lnTo>
                      <a:pt x="51615" y="11978"/>
                    </a:lnTo>
                    <a:lnTo>
                      <a:pt x="51615" y="5482"/>
                    </a:lnTo>
                    <a:lnTo>
                      <a:pt x="50681" y="4357"/>
                    </a:lnTo>
                    <a:lnTo>
                      <a:pt x="45389" y="4357"/>
                    </a:lnTo>
                    <a:lnTo>
                      <a:pt x="43029" y="6734"/>
                    </a:lnTo>
                    <a:lnTo>
                      <a:pt x="28675" y="6734"/>
                    </a:lnTo>
                    <a:lnTo>
                      <a:pt x="21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0"/>
              <p:cNvSpPr/>
              <p:nvPr/>
            </p:nvSpPr>
            <p:spPr>
              <a:xfrm>
                <a:off x="3040050" y="3312775"/>
                <a:ext cx="532725" cy="192500"/>
              </a:xfrm>
              <a:custGeom>
                <a:rect b="b" l="l" r="r" t="t"/>
                <a:pathLst>
                  <a:path extrusionOk="0" h="7700" w="21309">
                    <a:moveTo>
                      <a:pt x="143" y="0"/>
                    </a:moveTo>
                    <a:lnTo>
                      <a:pt x="0" y="127"/>
                    </a:lnTo>
                    <a:lnTo>
                      <a:pt x="6638" y="6511"/>
                    </a:lnTo>
                    <a:lnTo>
                      <a:pt x="9411" y="6511"/>
                    </a:lnTo>
                    <a:lnTo>
                      <a:pt x="10298" y="5719"/>
                    </a:lnTo>
                    <a:lnTo>
                      <a:pt x="11565" y="5719"/>
                    </a:lnTo>
                    <a:lnTo>
                      <a:pt x="13593" y="7700"/>
                    </a:lnTo>
                    <a:lnTo>
                      <a:pt x="20041" y="7700"/>
                    </a:lnTo>
                    <a:lnTo>
                      <a:pt x="21308" y="6305"/>
                    </a:lnTo>
                    <a:lnTo>
                      <a:pt x="15827" y="6305"/>
                    </a:lnTo>
                    <a:lnTo>
                      <a:pt x="14654" y="5418"/>
                    </a:lnTo>
                    <a:lnTo>
                      <a:pt x="14544" y="5577"/>
                    </a:lnTo>
                    <a:lnTo>
                      <a:pt x="15763" y="6511"/>
                    </a:lnTo>
                    <a:lnTo>
                      <a:pt x="20865" y="6511"/>
                    </a:lnTo>
                    <a:lnTo>
                      <a:pt x="19946" y="7494"/>
                    </a:lnTo>
                    <a:lnTo>
                      <a:pt x="13672" y="7494"/>
                    </a:lnTo>
                    <a:lnTo>
                      <a:pt x="11644" y="5513"/>
                    </a:lnTo>
                    <a:lnTo>
                      <a:pt x="10250" y="5513"/>
                    </a:lnTo>
                    <a:lnTo>
                      <a:pt x="9331" y="6305"/>
                    </a:lnTo>
                    <a:lnTo>
                      <a:pt x="6717" y="6305"/>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30"/>
              <p:cNvSpPr/>
              <p:nvPr/>
            </p:nvSpPr>
            <p:spPr>
              <a:xfrm>
                <a:off x="2618225" y="3346825"/>
                <a:ext cx="692750" cy="168350"/>
              </a:xfrm>
              <a:custGeom>
                <a:rect b="b" l="l" r="r" t="t"/>
                <a:pathLst>
                  <a:path extrusionOk="0" h="6734" w="27710">
                    <a:moveTo>
                      <a:pt x="1" y="1"/>
                    </a:moveTo>
                    <a:lnTo>
                      <a:pt x="1" y="191"/>
                    </a:lnTo>
                    <a:lnTo>
                      <a:pt x="16984" y="191"/>
                    </a:lnTo>
                    <a:lnTo>
                      <a:pt x="23574" y="6734"/>
                    </a:lnTo>
                    <a:lnTo>
                      <a:pt x="27709" y="6734"/>
                    </a:lnTo>
                    <a:lnTo>
                      <a:pt x="27709" y="6528"/>
                    </a:lnTo>
                    <a:lnTo>
                      <a:pt x="23654" y="6528"/>
                    </a:lnTo>
                    <a:lnTo>
                      <a:pt x="170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30"/>
              <p:cNvSpPr/>
              <p:nvPr/>
            </p:nvSpPr>
            <p:spPr>
              <a:xfrm>
                <a:off x="3526800" y="3912800"/>
                <a:ext cx="46375" cy="46375"/>
              </a:xfrm>
              <a:custGeom>
                <a:rect b="b" l="l" r="r" t="t"/>
                <a:pathLst>
                  <a:path extrusionOk="0" h="1855" w="1855">
                    <a:moveTo>
                      <a:pt x="935" y="1"/>
                    </a:moveTo>
                    <a:cubicBezTo>
                      <a:pt x="412" y="1"/>
                      <a:pt x="1" y="413"/>
                      <a:pt x="1" y="919"/>
                    </a:cubicBezTo>
                    <a:cubicBezTo>
                      <a:pt x="1" y="1442"/>
                      <a:pt x="412" y="1854"/>
                      <a:pt x="935" y="1854"/>
                    </a:cubicBezTo>
                    <a:cubicBezTo>
                      <a:pt x="1442" y="1854"/>
                      <a:pt x="1854" y="1442"/>
                      <a:pt x="1854" y="919"/>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0"/>
              <p:cNvSpPr/>
              <p:nvPr/>
            </p:nvSpPr>
            <p:spPr>
              <a:xfrm>
                <a:off x="4086050" y="3828450"/>
                <a:ext cx="46750" cy="46750"/>
              </a:xfrm>
              <a:custGeom>
                <a:rect b="b" l="l" r="r" t="t"/>
                <a:pathLst>
                  <a:path extrusionOk="0" h="1870" w="1870">
                    <a:moveTo>
                      <a:pt x="935" y="0"/>
                    </a:moveTo>
                    <a:cubicBezTo>
                      <a:pt x="428" y="0"/>
                      <a:pt x="0" y="412"/>
                      <a:pt x="0" y="935"/>
                    </a:cubicBezTo>
                    <a:cubicBezTo>
                      <a:pt x="0" y="1442"/>
                      <a:pt x="428" y="1870"/>
                      <a:pt x="935" y="1870"/>
                    </a:cubicBezTo>
                    <a:cubicBezTo>
                      <a:pt x="1458" y="1870"/>
                      <a:pt x="1870" y="1442"/>
                      <a:pt x="1870" y="935"/>
                    </a:cubicBezTo>
                    <a:cubicBezTo>
                      <a:pt x="1870" y="412"/>
                      <a:pt x="1458"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0"/>
              <p:cNvSpPr/>
              <p:nvPr/>
            </p:nvSpPr>
            <p:spPr>
              <a:xfrm>
                <a:off x="2670500" y="3427625"/>
                <a:ext cx="46375" cy="46350"/>
              </a:xfrm>
              <a:custGeom>
                <a:rect b="b" l="l" r="r" t="t"/>
                <a:pathLst>
                  <a:path extrusionOk="0" h="1854" w="1855">
                    <a:moveTo>
                      <a:pt x="920" y="0"/>
                    </a:moveTo>
                    <a:cubicBezTo>
                      <a:pt x="413" y="0"/>
                      <a:pt x="1" y="412"/>
                      <a:pt x="1" y="919"/>
                    </a:cubicBezTo>
                    <a:cubicBezTo>
                      <a:pt x="1" y="1442"/>
                      <a:pt x="413" y="1854"/>
                      <a:pt x="920" y="1854"/>
                    </a:cubicBezTo>
                    <a:cubicBezTo>
                      <a:pt x="1443" y="1854"/>
                      <a:pt x="1855" y="1442"/>
                      <a:pt x="1855" y="919"/>
                    </a:cubicBezTo>
                    <a:cubicBezTo>
                      <a:pt x="1855" y="412"/>
                      <a:pt x="1443" y="0"/>
                      <a:pt x="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0"/>
              <p:cNvSpPr/>
              <p:nvPr/>
            </p:nvSpPr>
            <p:spPr>
              <a:xfrm>
                <a:off x="3289175" y="3487025"/>
                <a:ext cx="46350" cy="46375"/>
              </a:xfrm>
              <a:custGeom>
                <a:rect b="b" l="l" r="r" t="t"/>
                <a:pathLst>
                  <a:path extrusionOk="0" h="1855" w="1854">
                    <a:moveTo>
                      <a:pt x="935" y="1"/>
                    </a:moveTo>
                    <a:cubicBezTo>
                      <a:pt x="412" y="1"/>
                      <a:pt x="0" y="413"/>
                      <a:pt x="0" y="920"/>
                    </a:cubicBezTo>
                    <a:cubicBezTo>
                      <a:pt x="0" y="1442"/>
                      <a:pt x="412" y="1854"/>
                      <a:pt x="935" y="1854"/>
                    </a:cubicBezTo>
                    <a:cubicBezTo>
                      <a:pt x="1442" y="1854"/>
                      <a:pt x="1854" y="1442"/>
                      <a:pt x="1854" y="920"/>
                    </a:cubicBezTo>
                    <a:cubicBezTo>
                      <a:pt x="1854" y="413"/>
                      <a:pt x="1442"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0"/>
              <p:cNvSpPr/>
              <p:nvPr/>
            </p:nvSpPr>
            <p:spPr>
              <a:xfrm>
                <a:off x="3002025" y="3274750"/>
                <a:ext cx="46750" cy="46750"/>
              </a:xfrm>
              <a:custGeom>
                <a:rect b="b" l="l" r="r" t="t"/>
                <a:pathLst>
                  <a:path extrusionOk="0" h="1870" w="1870">
                    <a:moveTo>
                      <a:pt x="935" y="0"/>
                    </a:moveTo>
                    <a:cubicBezTo>
                      <a:pt x="412" y="0"/>
                      <a:pt x="0" y="428"/>
                      <a:pt x="0" y="935"/>
                    </a:cubicBezTo>
                    <a:cubicBezTo>
                      <a:pt x="0" y="1458"/>
                      <a:pt x="412" y="1870"/>
                      <a:pt x="935" y="1870"/>
                    </a:cubicBezTo>
                    <a:cubicBezTo>
                      <a:pt x="1442" y="1870"/>
                      <a:pt x="1870" y="1458"/>
                      <a:pt x="1870" y="935"/>
                    </a:cubicBezTo>
                    <a:cubicBezTo>
                      <a:pt x="1870" y="428"/>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0"/>
              <p:cNvSpPr/>
              <p:nvPr/>
            </p:nvSpPr>
            <p:spPr>
              <a:xfrm>
                <a:off x="3625825" y="3675175"/>
                <a:ext cx="46350" cy="46350"/>
              </a:xfrm>
              <a:custGeom>
                <a:rect b="b" l="l" r="r" t="t"/>
                <a:pathLst>
                  <a:path extrusionOk="0" h="1854" w="1854">
                    <a:moveTo>
                      <a:pt x="935" y="0"/>
                    </a:moveTo>
                    <a:cubicBezTo>
                      <a:pt x="412" y="0"/>
                      <a:pt x="0" y="412"/>
                      <a:pt x="0" y="919"/>
                    </a:cubicBezTo>
                    <a:cubicBezTo>
                      <a:pt x="0" y="1442"/>
                      <a:pt x="412" y="1854"/>
                      <a:pt x="935" y="1854"/>
                    </a:cubicBezTo>
                    <a:cubicBezTo>
                      <a:pt x="1442" y="1854"/>
                      <a:pt x="1854" y="1442"/>
                      <a:pt x="1854" y="919"/>
                    </a:cubicBezTo>
                    <a:cubicBezTo>
                      <a:pt x="1854" y="412"/>
                      <a:pt x="1442" y="0"/>
                      <a:pt x="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0"/>
              <p:cNvSpPr/>
              <p:nvPr/>
            </p:nvSpPr>
            <p:spPr>
              <a:xfrm>
                <a:off x="3699875" y="3754375"/>
                <a:ext cx="46775" cy="46375"/>
              </a:xfrm>
              <a:custGeom>
                <a:rect b="b" l="l" r="r" t="t"/>
                <a:pathLst>
                  <a:path extrusionOk="0" h="1855" w="1871">
                    <a:moveTo>
                      <a:pt x="935" y="1"/>
                    </a:moveTo>
                    <a:cubicBezTo>
                      <a:pt x="429" y="1"/>
                      <a:pt x="1" y="412"/>
                      <a:pt x="1" y="919"/>
                    </a:cubicBezTo>
                    <a:cubicBezTo>
                      <a:pt x="1" y="1442"/>
                      <a:pt x="429" y="1854"/>
                      <a:pt x="935" y="1854"/>
                    </a:cubicBezTo>
                    <a:cubicBezTo>
                      <a:pt x="1458" y="1854"/>
                      <a:pt x="1870" y="1442"/>
                      <a:pt x="1870" y="919"/>
                    </a:cubicBezTo>
                    <a:cubicBezTo>
                      <a:pt x="1870" y="412"/>
                      <a:pt x="1458"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0"/>
              <p:cNvSpPr/>
              <p:nvPr/>
            </p:nvSpPr>
            <p:spPr>
              <a:xfrm>
                <a:off x="3954950" y="3816175"/>
                <a:ext cx="51500" cy="51500"/>
              </a:xfrm>
              <a:custGeom>
                <a:rect b="b" l="l" r="r" t="t"/>
                <a:pathLst>
                  <a:path extrusionOk="0" h="2060" w="2060">
                    <a:moveTo>
                      <a:pt x="1030" y="190"/>
                    </a:moveTo>
                    <a:cubicBezTo>
                      <a:pt x="1490" y="190"/>
                      <a:pt x="1870" y="570"/>
                      <a:pt x="1870" y="1030"/>
                    </a:cubicBezTo>
                    <a:cubicBezTo>
                      <a:pt x="1870" y="1489"/>
                      <a:pt x="1490" y="1854"/>
                      <a:pt x="1030" y="1854"/>
                    </a:cubicBezTo>
                    <a:cubicBezTo>
                      <a:pt x="587" y="1854"/>
                      <a:pt x="206" y="1489"/>
                      <a:pt x="206" y="1030"/>
                    </a:cubicBezTo>
                    <a:cubicBezTo>
                      <a:pt x="206" y="570"/>
                      <a:pt x="587" y="190"/>
                      <a:pt x="1030" y="190"/>
                    </a:cubicBezTo>
                    <a:close/>
                    <a:moveTo>
                      <a:pt x="1030" y="0"/>
                    </a:moveTo>
                    <a:cubicBezTo>
                      <a:pt x="460" y="0"/>
                      <a:pt x="0" y="475"/>
                      <a:pt x="0" y="1030"/>
                    </a:cubicBezTo>
                    <a:cubicBezTo>
                      <a:pt x="0" y="1600"/>
                      <a:pt x="476" y="2060"/>
                      <a:pt x="1030" y="2060"/>
                    </a:cubicBezTo>
                    <a:cubicBezTo>
                      <a:pt x="1585" y="2060"/>
                      <a:pt x="2060" y="1584"/>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0"/>
              <p:cNvSpPr/>
              <p:nvPr/>
            </p:nvSpPr>
            <p:spPr>
              <a:xfrm>
                <a:off x="3900675" y="3731800"/>
                <a:ext cx="51525" cy="51525"/>
              </a:xfrm>
              <a:custGeom>
                <a:rect b="b" l="l" r="r" t="t"/>
                <a:pathLst>
                  <a:path extrusionOk="0" h="2061" w="2061">
                    <a:moveTo>
                      <a:pt x="1031" y="206"/>
                    </a:moveTo>
                    <a:cubicBezTo>
                      <a:pt x="1490" y="206"/>
                      <a:pt x="1855" y="587"/>
                      <a:pt x="1855" y="1030"/>
                    </a:cubicBezTo>
                    <a:cubicBezTo>
                      <a:pt x="1855" y="1490"/>
                      <a:pt x="1490" y="1870"/>
                      <a:pt x="1031" y="1870"/>
                    </a:cubicBezTo>
                    <a:cubicBezTo>
                      <a:pt x="571" y="1870"/>
                      <a:pt x="191" y="1490"/>
                      <a:pt x="191" y="1030"/>
                    </a:cubicBezTo>
                    <a:cubicBezTo>
                      <a:pt x="191" y="587"/>
                      <a:pt x="571" y="206"/>
                      <a:pt x="1031" y="206"/>
                    </a:cubicBezTo>
                    <a:close/>
                    <a:moveTo>
                      <a:pt x="1031" y="1"/>
                    </a:moveTo>
                    <a:cubicBezTo>
                      <a:pt x="460" y="1"/>
                      <a:pt x="1" y="476"/>
                      <a:pt x="1" y="1030"/>
                    </a:cubicBezTo>
                    <a:cubicBezTo>
                      <a:pt x="1" y="1616"/>
                      <a:pt x="476" y="2060"/>
                      <a:pt x="1031" y="2060"/>
                    </a:cubicBezTo>
                    <a:cubicBezTo>
                      <a:pt x="1585" y="2060"/>
                      <a:pt x="2060" y="1585"/>
                      <a:pt x="2060" y="1030"/>
                    </a:cubicBezTo>
                    <a:cubicBezTo>
                      <a:pt x="2060" y="460"/>
                      <a:pt x="1585" y="1"/>
                      <a:pt x="1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0"/>
              <p:cNvSpPr/>
              <p:nvPr/>
            </p:nvSpPr>
            <p:spPr>
              <a:xfrm>
                <a:off x="3826225" y="3771400"/>
                <a:ext cx="51525" cy="51525"/>
              </a:xfrm>
              <a:custGeom>
                <a:rect b="b" l="l" r="r" t="t"/>
                <a:pathLst>
                  <a:path extrusionOk="0" h="2061" w="2061">
                    <a:moveTo>
                      <a:pt x="1030" y="207"/>
                    </a:moveTo>
                    <a:cubicBezTo>
                      <a:pt x="1490" y="207"/>
                      <a:pt x="1870" y="587"/>
                      <a:pt x="1870" y="1031"/>
                    </a:cubicBezTo>
                    <a:cubicBezTo>
                      <a:pt x="1870" y="1490"/>
                      <a:pt x="1490" y="1870"/>
                      <a:pt x="1030" y="1870"/>
                    </a:cubicBezTo>
                    <a:cubicBezTo>
                      <a:pt x="587" y="1870"/>
                      <a:pt x="207" y="1490"/>
                      <a:pt x="207" y="1031"/>
                    </a:cubicBezTo>
                    <a:cubicBezTo>
                      <a:pt x="207" y="587"/>
                      <a:pt x="587" y="207"/>
                      <a:pt x="1030" y="207"/>
                    </a:cubicBezTo>
                    <a:close/>
                    <a:moveTo>
                      <a:pt x="1030" y="1"/>
                    </a:moveTo>
                    <a:cubicBezTo>
                      <a:pt x="460" y="1"/>
                      <a:pt x="1" y="476"/>
                      <a:pt x="1" y="1031"/>
                    </a:cubicBezTo>
                    <a:cubicBezTo>
                      <a:pt x="1" y="1617"/>
                      <a:pt x="476" y="2060"/>
                      <a:pt x="1030" y="2060"/>
                    </a:cubicBezTo>
                    <a:cubicBezTo>
                      <a:pt x="1585" y="2060"/>
                      <a:pt x="2060" y="1585"/>
                      <a:pt x="2060" y="1031"/>
                    </a:cubicBezTo>
                    <a:cubicBezTo>
                      <a:pt x="2060" y="460"/>
                      <a:pt x="1585"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0"/>
              <p:cNvSpPr/>
              <p:nvPr/>
            </p:nvSpPr>
            <p:spPr>
              <a:xfrm>
                <a:off x="3360850" y="3410200"/>
                <a:ext cx="51525" cy="51500"/>
              </a:xfrm>
              <a:custGeom>
                <a:rect b="b" l="l" r="r" t="t"/>
                <a:pathLst>
                  <a:path extrusionOk="0" h="2060" w="2061">
                    <a:moveTo>
                      <a:pt x="1030" y="190"/>
                    </a:moveTo>
                    <a:cubicBezTo>
                      <a:pt x="1490" y="190"/>
                      <a:pt x="1870" y="571"/>
                      <a:pt x="1870" y="1030"/>
                    </a:cubicBezTo>
                    <a:cubicBezTo>
                      <a:pt x="1870" y="1490"/>
                      <a:pt x="1490" y="1854"/>
                      <a:pt x="1030" y="1854"/>
                    </a:cubicBezTo>
                    <a:cubicBezTo>
                      <a:pt x="587" y="1854"/>
                      <a:pt x="207" y="1490"/>
                      <a:pt x="207" y="1030"/>
                    </a:cubicBezTo>
                    <a:cubicBezTo>
                      <a:pt x="207" y="571"/>
                      <a:pt x="587" y="190"/>
                      <a:pt x="1030" y="190"/>
                    </a:cubicBezTo>
                    <a:close/>
                    <a:moveTo>
                      <a:pt x="1030" y="0"/>
                    </a:moveTo>
                    <a:cubicBezTo>
                      <a:pt x="460" y="0"/>
                      <a:pt x="1" y="444"/>
                      <a:pt x="1" y="1030"/>
                    </a:cubicBezTo>
                    <a:cubicBezTo>
                      <a:pt x="1" y="1600"/>
                      <a:pt x="476" y="2060"/>
                      <a:pt x="1030" y="2060"/>
                    </a:cubicBezTo>
                    <a:cubicBezTo>
                      <a:pt x="1585" y="2060"/>
                      <a:pt x="2060" y="1600"/>
                      <a:pt x="2060" y="1030"/>
                    </a:cubicBezTo>
                    <a:cubicBezTo>
                      <a:pt x="2060" y="444"/>
                      <a:pt x="1585"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0"/>
              <p:cNvSpPr/>
              <p:nvPr/>
            </p:nvSpPr>
            <p:spPr>
              <a:xfrm>
                <a:off x="2442775" y="3353175"/>
                <a:ext cx="51525" cy="51500"/>
              </a:xfrm>
              <a:custGeom>
                <a:rect b="b" l="l" r="r" t="t"/>
                <a:pathLst>
                  <a:path extrusionOk="0" h="2060" w="2061">
                    <a:moveTo>
                      <a:pt x="1030" y="206"/>
                    </a:moveTo>
                    <a:cubicBezTo>
                      <a:pt x="1474" y="206"/>
                      <a:pt x="1854" y="570"/>
                      <a:pt x="1854" y="1030"/>
                    </a:cubicBezTo>
                    <a:cubicBezTo>
                      <a:pt x="1854" y="1489"/>
                      <a:pt x="1474" y="1869"/>
                      <a:pt x="1030" y="1869"/>
                    </a:cubicBezTo>
                    <a:cubicBezTo>
                      <a:pt x="571" y="1869"/>
                      <a:pt x="191" y="1489"/>
                      <a:pt x="191" y="1030"/>
                    </a:cubicBezTo>
                    <a:cubicBezTo>
                      <a:pt x="191" y="570"/>
                      <a:pt x="571" y="206"/>
                      <a:pt x="1030" y="206"/>
                    </a:cubicBezTo>
                    <a:close/>
                    <a:moveTo>
                      <a:pt x="1030" y="0"/>
                    </a:moveTo>
                    <a:cubicBezTo>
                      <a:pt x="444" y="0"/>
                      <a:pt x="0" y="475"/>
                      <a:pt x="0" y="1030"/>
                    </a:cubicBezTo>
                    <a:cubicBezTo>
                      <a:pt x="0" y="1600"/>
                      <a:pt x="476" y="2060"/>
                      <a:pt x="1030" y="2060"/>
                    </a:cubicBezTo>
                    <a:cubicBezTo>
                      <a:pt x="1585" y="2060"/>
                      <a:pt x="2028" y="1600"/>
                      <a:pt x="2060" y="1030"/>
                    </a:cubicBezTo>
                    <a:cubicBezTo>
                      <a:pt x="2060" y="459"/>
                      <a:pt x="1601"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0"/>
              <p:cNvSpPr/>
              <p:nvPr/>
            </p:nvSpPr>
            <p:spPr>
              <a:xfrm>
                <a:off x="2569525" y="3318300"/>
                <a:ext cx="51500" cy="51925"/>
              </a:xfrm>
              <a:custGeom>
                <a:rect b="b" l="l" r="r" t="t"/>
                <a:pathLst>
                  <a:path extrusionOk="0" h="2077" w="2060">
                    <a:moveTo>
                      <a:pt x="1030" y="223"/>
                    </a:moveTo>
                    <a:cubicBezTo>
                      <a:pt x="1473" y="223"/>
                      <a:pt x="1854" y="603"/>
                      <a:pt x="1854" y="1062"/>
                    </a:cubicBezTo>
                    <a:cubicBezTo>
                      <a:pt x="1854" y="1522"/>
                      <a:pt x="1473" y="1886"/>
                      <a:pt x="1030" y="1886"/>
                    </a:cubicBezTo>
                    <a:cubicBezTo>
                      <a:pt x="570" y="1886"/>
                      <a:pt x="190" y="1506"/>
                      <a:pt x="190" y="1062"/>
                    </a:cubicBezTo>
                    <a:cubicBezTo>
                      <a:pt x="190" y="603"/>
                      <a:pt x="570" y="223"/>
                      <a:pt x="1030" y="223"/>
                    </a:cubicBezTo>
                    <a:close/>
                    <a:moveTo>
                      <a:pt x="1030" y="1"/>
                    </a:moveTo>
                    <a:cubicBezTo>
                      <a:pt x="444" y="1"/>
                      <a:pt x="0" y="460"/>
                      <a:pt x="0" y="1046"/>
                    </a:cubicBezTo>
                    <a:cubicBezTo>
                      <a:pt x="0" y="1617"/>
                      <a:pt x="475" y="2076"/>
                      <a:pt x="1030" y="2076"/>
                    </a:cubicBezTo>
                    <a:cubicBezTo>
                      <a:pt x="1600" y="2076"/>
                      <a:pt x="2060" y="1617"/>
                      <a:pt x="2060" y="1046"/>
                    </a:cubicBezTo>
                    <a:cubicBezTo>
                      <a:pt x="2060" y="460"/>
                      <a:pt x="160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0"/>
              <p:cNvSpPr/>
              <p:nvPr/>
            </p:nvSpPr>
            <p:spPr>
              <a:xfrm>
                <a:off x="2634875" y="3515950"/>
                <a:ext cx="51500" cy="51500"/>
              </a:xfrm>
              <a:custGeom>
                <a:rect b="b" l="l" r="r" t="t"/>
                <a:pathLst>
                  <a:path extrusionOk="0" h="2060" w="2060">
                    <a:moveTo>
                      <a:pt x="1030" y="222"/>
                    </a:moveTo>
                    <a:cubicBezTo>
                      <a:pt x="1473" y="222"/>
                      <a:pt x="1854" y="586"/>
                      <a:pt x="1854" y="1062"/>
                    </a:cubicBezTo>
                    <a:cubicBezTo>
                      <a:pt x="1854" y="1505"/>
                      <a:pt x="1473" y="1886"/>
                      <a:pt x="1030" y="1886"/>
                    </a:cubicBezTo>
                    <a:cubicBezTo>
                      <a:pt x="570" y="1886"/>
                      <a:pt x="190" y="1505"/>
                      <a:pt x="190" y="1062"/>
                    </a:cubicBezTo>
                    <a:cubicBezTo>
                      <a:pt x="190" y="602"/>
                      <a:pt x="570" y="222"/>
                      <a:pt x="1030" y="222"/>
                    </a:cubicBezTo>
                    <a:close/>
                    <a:moveTo>
                      <a:pt x="1030" y="0"/>
                    </a:moveTo>
                    <a:cubicBezTo>
                      <a:pt x="444" y="0"/>
                      <a:pt x="0" y="476"/>
                      <a:pt x="0" y="1030"/>
                    </a:cubicBezTo>
                    <a:cubicBezTo>
                      <a:pt x="0" y="1616"/>
                      <a:pt x="475" y="2060"/>
                      <a:pt x="1030" y="2060"/>
                    </a:cubicBezTo>
                    <a:cubicBezTo>
                      <a:pt x="1600" y="2060"/>
                      <a:pt x="2060" y="1616"/>
                      <a:pt x="2044" y="1030"/>
                    </a:cubicBezTo>
                    <a:cubicBezTo>
                      <a:pt x="2044" y="460"/>
                      <a:pt x="1584"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1" name="Google Shape;5511;p30"/>
            <p:cNvSpPr/>
            <p:nvPr/>
          </p:nvSpPr>
          <p:spPr>
            <a:xfrm>
              <a:off x="1133858" y="4080540"/>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ira"/>
                <a:ea typeface="Saira"/>
                <a:cs typeface="Saira"/>
                <a:sym typeface="Saira"/>
              </a:endParaRPr>
            </a:p>
          </p:txBody>
        </p:sp>
        <p:sp>
          <p:nvSpPr>
            <p:cNvPr id="5512" name="Google Shape;5512;p30"/>
            <p:cNvSpPr/>
            <p:nvPr/>
          </p:nvSpPr>
          <p:spPr>
            <a:xfrm>
              <a:off x="142333" y="4235465"/>
              <a:ext cx="831600" cy="831600"/>
            </a:xfrm>
            <a:prstGeom prst="ellipse">
              <a:avLst/>
            </a:prstGeom>
            <a:gradFill>
              <a:gsLst>
                <a:gs pos="0">
                  <a:srgbClr val="FFFFFF">
                    <a:alpha val="52549"/>
                  </a:srgbClr>
                </a:gs>
                <a:gs pos="6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ira"/>
                <a:ea typeface="Saira"/>
                <a:cs typeface="Saira"/>
                <a:sym typeface="Saira"/>
              </a:endParaRPr>
            </a:p>
          </p:txBody>
        </p:sp>
      </p:grpSp>
      <p:sp>
        <p:nvSpPr>
          <p:cNvPr id="5513" name="Google Shape;5513;p30"/>
          <p:cNvSpPr txBox="1"/>
          <p:nvPr>
            <p:ph idx="1" type="subTitle"/>
          </p:nvPr>
        </p:nvSpPr>
        <p:spPr>
          <a:xfrm>
            <a:off x="1417550" y="1095450"/>
            <a:ext cx="3839700" cy="3353100"/>
          </a:xfrm>
          <a:prstGeom prst="rect">
            <a:avLst/>
          </a:prstGeom>
        </p:spPr>
        <p:txBody>
          <a:bodyPr anchorCtr="0" anchor="b" bIns="91425" lIns="91425" spcFirstLastPara="1" rIns="91425" wrap="square" tIns="91425">
            <a:noAutofit/>
          </a:bodyPr>
          <a:lstStyle/>
          <a:p>
            <a:pPr indent="-330200" lvl="0" marL="457200" rtl="0" algn="l">
              <a:lnSpc>
                <a:spcPct val="115000"/>
              </a:lnSpc>
              <a:spcBef>
                <a:spcPts val="0"/>
              </a:spcBef>
              <a:spcAft>
                <a:spcPts val="0"/>
              </a:spcAft>
              <a:buClr>
                <a:srgbClr val="00FFFF"/>
              </a:buClr>
              <a:buSzPts val="1600"/>
              <a:buFont typeface="Saira"/>
              <a:buChar char="●"/>
            </a:pPr>
            <a:r>
              <a:rPr lang="es-419" sz="1600">
                <a:latin typeface="Saira"/>
                <a:ea typeface="Saira"/>
                <a:cs typeface="Saira"/>
                <a:sym typeface="Saira"/>
              </a:rPr>
              <a:t>Rapid APIs :  </a:t>
            </a:r>
            <a:endParaRPr sz="1600">
              <a:latin typeface="Saira"/>
              <a:ea typeface="Saira"/>
              <a:cs typeface="Saira"/>
              <a:sym typeface="Saira"/>
            </a:endParaRPr>
          </a:p>
          <a:p>
            <a:pPr indent="0" lvl="0" marL="0" rtl="0" algn="l">
              <a:lnSpc>
                <a:spcPct val="115000"/>
              </a:lnSpc>
              <a:spcBef>
                <a:spcPts val="0"/>
              </a:spcBef>
              <a:spcAft>
                <a:spcPts val="0"/>
              </a:spcAft>
              <a:buNone/>
            </a:pPr>
            <a:r>
              <a:rPr lang="es-419" sz="1600">
                <a:latin typeface="Saira"/>
                <a:ea typeface="Saira"/>
                <a:cs typeface="Saira"/>
                <a:sym typeface="Saira"/>
              </a:rPr>
              <a:t>-Exchange Rates </a:t>
            </a:r>
            <a:endParaRPr sz="1600">
              <a:latin typeface="Saira"/>
              <a:ea typeface="Saira"/>
              <a:cs typeface="Saira"/>
              <a:sym typeface="Saira"/>
            </a:endParaRPr>
          </a:p>
          <a:p>
            <a:pPr indent="0" lvl="0" marL="0" rtl="0" algn="l">
              <a:lnSpc>
                <a:spcPct val="115000"/>
              </a:lnSpc>
              <a:spcBef>
                <a:spcPts val="0"/>
              </a:spcBef>
              <a:spcAft>
                <a:spcPts val="0"/>
              </a:spcAft>
              <a:buNone/>
            </a:pPr>
            <a:r>
              <a:rPr lang="es-419" sz="1600">
                <a:latin typeface="Saira"/>
                <a:ea typeface="Saira"/>
                <a:cs typeface="Saira"/>
                <a:sym typeface="Saira"/>
              </a:rPr>
              <a:t>-Vacation Details your ultimate guide </a:t>
            </a:r>
            <a:endParaRPr sz="1600">
              <a:latin typeface="Saira"/>
              <a:ea typeface="Saira"/>
              <a:cs typeface="Saira"/>
              <a:sym typeface="Saira"/>
            </a:endParaRPr>
          </a:p>
          <a:p>
            <a:pPr indent="0" lvl="0" marL="0" rtl="0" algn="l">
              <a:lnSpc>
                <a:spcPct val="115000"/>
              </a:lnSpc>
              <a:spcBef>
                <a:spcPts val="0"/>
              </a:spcBef>
              <a:spcAft>
                <a:spcPts val="0"/>
              </a:spcAft>
              <a:buNone/>
            </a:pPr>
            <a:r>
              <a:t/>
            </a:r>
            <a:endParaRPr sz="1600">
              <a:latin typeface="Saira"/>
              <a:ea typeface="Saira"/>
              <a:cs typeface="Saira"/>
              <a:sym typeface="Saira"/>
            </a:endParaRPr>
          </a:p>
          <a:p>
            <a:pPr indent="-330200" lvl="0" marL="457200" rtl="0" algn="l">
              <a:lnSpc>
                <a:spcPct val="115000"/>
              </a:lnSpc>
              <a:spcBef>
                <a:spcPts val="0"/>
              </a:spcBef>
              <a:spcAft>
                <a:spcPts val="0"/>
              </a:spcAft>
              <a:buClr>
                <a:srgbClr val="00FFFF"/>
              </a:buClr>
              <a:buSzPts val="1600"/>
              <a:buFont typeface="Saira"/>
              <a:buChar char="●"/>
            </a:pPr>
            <a:r>
              <a:rPr lang="es-419" sz="1600">
                <a:latin typeface="Saira"/>
                <a:ea typeface="Saira"/>
                <a:cs typeface="Saira"/>
                <a:sym typeface="Saira"/>
              </a:rPr>
              <a:t>Openweather API</a:t>
            </a:r>
            <a:endParaRPr sz="1600">
              <a:latin typeface="Saira"/>
              <a:ea typeface="Saira"/>
              <a:cs typeface="Saira"/>
              <a:sym typeface="Saira"/>
            </a:endParaRPr>
          </a:p>
          <a:p>
            <a:pPr indent="0" lvl="0" marL="0" rtl="0" algn="l">
              <a:lnSpc>
                <a:spcPct val="115000"/>
              </a:lnSpc>
              <a:spcBef>
                <a:spcPts val="0"/>
              </a:spcBef>
              <a:spcAft>
                <a:spcPts val="0"/>
              </a:spcAft>
              <a:buNone/>
            </a:pPr>
            <a:r>
              <a:t/>
            </a:r>
            <a:endParaRPr sz="1600">
              <a:latin typeface="Saira"/>
              <a:ea typeface="Saira"/>
              <a:cs typeface="Saira"/>
              <a:sym typeface="Saira"/>
            </a:endParaRPr>
          </a:p>
          <a:p>
            <a:pPr indent="-330200" lvl="0" marL="457200" rtl="0" algn="l">
              <a:lnSpc>
                <a:spcPct val="115000"/>
              </a:lnSpc>
              <a:spcBef>
                <a:spcPts val="0"/>
              </a:spcBef>
              <a:spcAft>
                <a:spcPts val="0"/>
              </a:spcAft>
              <a:buClr>
                <a:srgbClr val="00FFFF"/>
              </a:buClr>
              <a:buSzPts val="1600"/>
              <a:buFont typeface="Saira"/>
              <a:buChar char="●"/>
            </a:pPr>
            <a:r>
              <a:rPr lang="es-419" sz="1600">
                <a:latin typeface="Saira"/>
                <a:ea typeface="Saira"/>
                <a:cs typeface="Saira"/>
                <a:sym typeface="Saira"/>
              </a:rPr>
              <a:t>Modules used:</a:t>
            </a:r>
            <a:endParaRPr sz="1600">
              <a:latin typeface="Saira"/>
              <a:ea typeface="Saira"/>
              <a:cs typeface="Saira"/>
              <a:sym typeface="Saira"/>
            </a:endParaRPr>
          </a:p>
          <a:p>
            <a:pPr indent="0" lvl="0" marL="0" rtl="0" algn="l">
              <a:lnSpc>
                <a:spcPct val="115000"/>
              </a:lnSpc>
              <a:spcBef>
                <a:spcPts val="0"/>
              </a:spcBef>
              <a:spcAft>
                <a:spcPts val="0"/>
              </a:spcAft>
              <a:buNone/>
            </a:pPr>
            <a:r>
              <a:rPr lang="es-419" sz="1600">
                <a:latin typeface="Saira"/>
                <a:ea typeface="Saira"/>
                <a:cs typeface="Saira"/>
                <a:sym typeface="Saira"/>
              </a:rPr>
              <a:t>-Import requests</a:t>
            </a:r>
            <a:endParaRPr sz="1600">
              <a:latin typeface="Saira"/>
              <a:ea typeface="Saira"/>
              <a:cs typeface="Saira"/>
              <a:sym typeface="Saira"/>
            </a:endParaRPr>
          </a:p>
          <a:p>
            <a:pPr indent="0" lvl="0" marL="0" rtl="0" algn="l">
              <a:lnSpc>
                <a:spcPct val="115000"/>
              </a:lnSpc>
              <a:spcBef>
                <a:spcPts val="0"/>
              </a:spcBef>
              <a:spcAft>
                <a:spcPts val="0"/>
              </a:spcAft>
              <a:buNone/>
            </a:pPr>
            <a:r>
              <a:rPr lang="es-419" sz="1600">
                <a:latin typeface="Saira"/>
                <a:ea typeface="Saira"/>
                <a:cs typeface="Saira"/>
                <a:sym typeface="Saira"/>
              </a:rPr>
              <a:t>-Import </a:t>
            </a:r>
            <a:r>
              <a:rPr lang="es-419" sz="1600">
                <a:latin typeface="Saira"/>
                <a:ea typeface="Saira"/>
                <a:cs typeface="Saira"/>
                <a:sym typeface="Saira"/>
              </a:rPr>
              <a:t>random </a:t>
            </a:r>
            <a:endParaRPr sz="1600">
              <a:latin typeface="Saira"/>
              <a:ea typeface="Saira"/>
              <a:cs typeface="Saira"/>
              <a:sym typeface="Saira"/>
            </a:endParaRPr>
          </a:p>
          <a:p>
            <a:pPr indent="0" lvl="0" marL="0" rtl="0" algn="l">
              <a:lnSpc>
                <a:spcPct val="115000"/>
              </a:lnSpc>
              <a:spcBef>
                <a:spcPts val="0"/>
              </a:spcBef>
              <a:spcAft>
                <a:spcPts val="0"/>
              </a:spcAft>
              <a:buNone/>
            </a:pPr>
            <a:r>
              <a:rPr lang="es-419" sz="1600">
                <a:latin typeface="Saira"/>
                <a:ea typeface="Saira"/>
                <a:cs typeface="Saira"/>
                <a:sym typeface="Saira"/>
              </a:rPr>
              <a:t>-import sys</a:t>
            </a:r>
            <a:endParaRPr sz="2300">
              <a:solidFill>
                <a:schemeClr val="lt1"/>
              </a:solidFill>
              <a:highlight>
                <a:srgbClr val="FFFF00"/>
              </a:highlight>
              <a:latin typeface="Saira"/>
              <a:ea typeface="Saira"/>
              <a:cs typeface="Saira"/>
              <a:sym typeface="Sai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7" name="Shape 5517"/>
        <p:cNvGrpSpPr/>
        <p:nvPr/>
      </p:nvGrpSpPr>
      <p:grpSpPr>
        <a:xfrm>
          <a:off x="0" y="0"/>
          <a:ext cx="0" cy="0"/>
          <a:chOff x="0" y="0"/>
          <a:chExt cx="0" cy="0"/>
        </a:xfrm>
      </p:grpSpPr>
      <p:sp>
        <p:nvSpPr>
          <p:cNvPr id="5518" name="Google Shape;5518;p31"/>
          <p:cNvSpPr txBox="1"/>
          <p:nvPr>
            <p:ph type="title"/>
          </p:nvPr>
        </p:nvSpPr>
        <p:spPr>
          <a:xfrm>
            <a:off x="720000" y="214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Program Flow</a:t>
            </a:r>
            <a:endParaRPr/>
          </a:p>
        </p:txBody>
      </p:sp>
      <p:sp>
        <p:nvSpPr>
          <p:cNvPr id="5519" name="Google Shape;5519;p31"/>
          <p:cNvSpPr txBox="1"/>
          <p:nvPr>
            <p:ph idx="4294967295" type="title"/>
          </p:nvPr>
        </p:nvSpPr>
        <p:spPr>
          <a:xfrm>
            <a:off x="8158800" y="0"/>
            <a:ext cx="985200" cy="10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solidFill>
                  <a:srgbClr val="00FFFF"/>
                </a:solidFill>
              </a:rPr>
              <a:t>04</a:t>
            </a:r>
            <a:endParaRPr>
              <a:solidFill>
                <a:srgbClr val="00FFFF"/>
              </a:solidFill>
            </a:endParaRPr>
          </a:p>
        </p:txBody>
      </p:sp>
      <p:sp>
        <p:nvSpPr>
          <p:cNvPr id="5520" name="Google Shape;5520;p31"/>
          <p:cNvSpPr txBox="1"/>
          <p:nvPr/>
        </p:nvSpPr>
        <p:spPr>
          <a:xfrm>
            <a:off x="3027875" y="1504075"/>
            <a:ext cx="5738400" cy="28950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1"/>
              </a:buClr>
              <a:buSzPts val="1500"/>
              <a:buFont typeface="Saira"/>
              <a:buAutoNum type="arabicPeriod"/>
            </a:pPr>
            <a:r>
              <a:rPr lang="es-419" sz="1500">
                <a:solidFill>
                  <a:schemeClr val="dk1"/>
                </a:solidFill>
                <a:latin typeface="Saira"/>
                <a:ea typeface="Saira"/>
                <a:cs typeface="Saira"/>
                <a:sym typeface="Saira"/>
              </a:rPr>
              <a:t>Welcomes user to program.</a:t>
            </a:r>
            <a:endParaRPr sz="1500">
              <a:solidFill>
                <a:schemeClr val="dk1"/>
              </a:solidFill>
              <a:latin typeface="Saira"/>
              <a:ea typeface="Saira"/>
              <a:cs typeface="Saira"/>
              <a:sym typeface="Saira"/>
            </a:endParaRPr>
          </a:p>
          <a:p>
            <a:pPr indent="-323850" lvl="0" marL="457200" rtl="0" algn="l">
              <a:lnSpc>
                <a:spcPct val="150000"/>
              </a:lnSpc>
              <a:spcBef>
                <a:spcPts val="0"/>
              </a:spcBef>
              <a:spcAft>
                <a:spcPts val="0"/>
              </a:spcAft>
              <a:buClr>
                <a:schemeClr val="dk1"/>
              </a:buClr>
              <a:buSzPts val="1500"/>
              <a:buFont typeface="Saira"/>
              <a:buAutoNum type="arabicPeriod"/>
            </a:pPr>
            <a:r>
              <a:rPr lang="es-419" sz="1500">
                <a:solidFill>
                  <a:schemeClr val="dk1"/>
                </a:solidFill>
                <a:latin typeface="Saira"/>
                <a:ea typeface="Saira"/>
                <a:cs typeface="Saira"/>
                <a:sym typeface="Saira"/>
              </a:rPr>
              <a:t>Option 1 asks user for their currency, what they want it exchanged to, and how much they want to exchange.</a:t>
            </a:r>
            <a:endParaRPr sz="1500">
              <a:solidFill>
                <a:schemeClr val="dk1"/>
              </a:solidFill>
              <a:latin typeface="Saira"/>
              <a:ea typeface="Saira"/>
              <a:cs typeface="Saira"/>
              <a:sym typeface="Saira"/>
            </a:endParaRPr>
          </a:p>
          <a:p>
            <a:pPr indent="-323850" lvl="0" marL="457200" rtl="0" algn="l">
              <a:lnSpc>
                <a:spcPct val="150000"/>
              </a:lnSpc>
              <a:spcBef>
                <a:spcPts val="0"/>
              </a:spcBef>
              <a:spcAft>
                <a:spcPts val="0"/>
              </a:spcAft>
              <a:buClr>
                <a:schemeClr val="dk1"/>
              </a:buClr>
              <a:buSzPts val="1500"/>
              <a:buFont typeface="Saira"/>
              <a:buAutoNum type="arabicPeriod"/>
            </a:pPr>
            <a:r>
              <a:rPr lang="es-419" sz="1500">
                <a:solidFill>
                  <a:schemeClr val="dk1"/>
                </a:solidFill>
                <a:latin typeface="Saira"/>
                <a:ea typeface="Saira"/>
                <a:cs typeface="Saira"/>
                <a:sym typeface="Saira"/>
              </a:rPr>
              <a:t>Gives user exchange rate for their chosen currency.</a:t>
            </a:r>
            <a:endParaRPr sz="1500">
              <a:solidFill>
                <a:schemeClr val="dk1"/>
              </a:solidFill>
              <a:latin typeface="Saira"/>
              <a:ea typeface="Saira"/>
              <a:cs typeface="Saira"/>
              <a:sym typeface="Saira"/>
            </a:endParaRPr>
          </a:p>
          <a:p>
            <a:pPr indent="-323850" lvl="0" marL="457200" rtl="0" algn="l">
              <a:lnSpc>
                <a:spcPct val="150000"/>
              </a:lnSpc>
              <a:spcBef>
                <a:spcPts val="0"/>
              </a:spcBef>
              <a:spcAft>
                <a:spcPts val="0"/>
              </a:spcAft>
              <a:buClr>
                <a:schemeClr val="dk1"/>
              </a:buClr>
              <a:buSzPts val="1500"/>
              <a:buFont typeface="Saira"/>
              <a:buAutoNum type="arabicPeriod"/>
            </a:pPr>
            <a:r>
              <a:rPr lang="es-419" sz="1500">
                <a:solidFill>
                  <a:schemeClr val="dk1"/>
                </a:solidFill>
                <a:latin typeface="Saira"/>
                <a:ea typeface="Saira"/>
                <a:cs typeface="Saira"/>
                <a:sym typeface="Saira"/>
              </a:rPr>
              <a:t>When the user chooses option 2, 5 random countries are generated. When a </a:t>
            </a:r>
            <a:r>
              <a:rPr lang="es-419" sz="1500">
                <a:solidFill>
                  <a:schemeClr val="dk1"/>
                </a:solidFill>
                <a:latin typeface="Saira"/>
                <a:ea typeface="Saira"/>
                <a:cs typeface="Saira"/>
                <a:sym typeface="Saira"/>
              </a:rPr>
              <a:t>country</a:t>
            </a:r>
            <a:r>
              <a:rPr lang="es-419" sz="1500">
                <a:solidFill>
                  <a:schemeClr val="dk1"/>
                </a:solidFill>
                <a:latin typeface="Saira"/>
                <a:ea typeface="Saira"/>
                <a:cs typeface="Saira"/>
                <a:sym typeface="Saira"/>
              </a:rPr>
              <a:t> is chosen, information about the country and its weather are given.</a:t>
            </a:r>
            <a:endParaRPr sz="1500">
              <a:solidFill>
                <a:schemeClr val="dk1"/>
              </a:solidFill>
              <a:latin typeface="Saira"/>
              <a:ea typeface="Saira"/>
              <a:cs typeface="Saira"/>
              <a:sym typeface="Saira"/>
            </a:endParaRPr>
          </a:p>
          <a:p>
            <a:pPr indent="-323850" lvl="0" marL="457200" rtl="0" algn="l">
              <a:lnSpc>
                <a:spcPct val="150000"/>
              </a:lnSpc>
              <a:spcBef>
                <a:spcPts val="0"/>
              </a:spcBef>
              <a:spcAft>
                <a:spcPts val="0"/>
              </a:spcAft>
              <a:buClr>
                <a:schemeClr val="dk1"/>
              </a:buClr>
              <a:buSzPts val="1500"/>
              <a:buFont typeface="Saira"/>
              <a:buAutoNum type="arabicPeriod"/>
            </a:pPr>
            <a:r>
              <a:rPr lang="es-419" sz="1500">
                <a:solidFill>
                  <a:schemeClr val="dk1"/>
                </a:solidFill>
                <a:latin typeface="Saira"/>
                <a:ea typeface="Saira"/>
                <a:cs typeface="Saira"/>
                <a:sym typeface="Saira"/>
              </a:rPr>
              <a:t>When the user wants to end, they can go to the main menu and enter 3 to quit the program.</a:t>
            </a:r>
            <a:endParaRPr sz="1500">
              <a:solidFill>
                <a:schemeClr val="dk1"/>
              </a:solidFill>
              <a:latin typeface="Saira"/>
              <a:ea typeface="Saira"/>
              <a:cs typeface="Saira"/>
              <a:sym typeface="Saira"/>
            </a:endParaRPr>
          </a:p>
        </p:txBody>
      </p:sp>
      <p:pic>
        <p:nvPicPr>
          <p:cNvPr id="5521" name="Google Shape;5521;p31"/>
          <p:cNvPicPr preferRelativeResize="0"/>
          <p:nvPr/>
        </p:nvPicPr>
        <p:blipFill>
          <a:blip r:embed="rId3">
            <a:alphaModFix/>
          </a:blip>
          <a:stretch>
            <a:fillRect/>
          </a:stretch>
        </p:blipFill>
        <p:spPr>
          <a:xfrm rot="5400000">
            <a:off x="147000" y="1977150"/>
            <a:ext cx="2869674" cy="1948850"/>
          </a:xfrm>
          <a:prstGeom prst="rect">
            <a:avLst/>
          </a:prstGeom>
          <a:noFill/>
          <a:ln>
            <a:noFill/>
          </a:ln>
        </p:spPr>
      </p:pic>
      <p:sp>
        <p:nvSpPr>
          <p:cNvPr id="5522" name="Google Shape;5522;p31"/>
          <p:cNvSpPr txBox="1"/>
          <p:nvPr>
            <p:ph idx="4294967295" type="body"/>
          </p:nvPr>
        </p:nvSpPr>
        <p:spPr>
          <a:xfrm>
            <a:off x="720000" y="1001100"/>
            <a:ext cx="7704000" cy="35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s-419"/>
              <a:t>How the Program Works</a:t>
            </a:r>
            <a:endParaRPr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6" name="Shape 5526"/>
        <p:cNvGrpSpPr/>
        <p:nvPr/>
      </p:nvGrpSpPr>
      <p:grpSpPr>
        <a:xfrm>
          <a:off x="0" y="0"/>
          <a:ext cx="0" cy="0"/>
          <a:chOff x="0" y="0"/>
          <a:chExt cx="0" cy="0"/>
        </a:xfrm>
      </p:grpSpPr>
      <p:sp>
        <p:nvSpPr>
          <p:cNvPr id="5527" name="Google Shape;5527;p32"/>
          <p:cNvSpPr txBox="1"/>
          <p:nvPr>
            <p:ph type="title"/>
          </p:nvPr>
        </p:nvSpPr>
        <p:spPr>
          <a:xfrm>
            <a:off x="610388" y="421370"/>
            <a:ext cx="8101200" cy="119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Document</a:t>
            </a:r>
            <a:r>
              <a:rPr lang="es-419"/>
              <a:t> One Error Encountered</a:t>
            </a:r>
            <a:endParaRPr/>
          </a:p>
        </p:txBody>
      </p:sp>
      <p:sp>
        <p:nvSpPr>
          <p:cNvPr id="5528" name="Google Shape;5528;p32"/>
          <p:cNvSpPr txBox="1"/>
          <p:nvPr/>
        </p:nvSpPr>
        <p:spPr>
          <a:xfrm>
            <a:off x="521400" y="1469264"/>
            <a:ext cx="5531400" cy="333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419" sz="1300">
                <a:solidFill>
                  <a:schemeClr val="dk1"/>
                </a:solidFill>
                <a:latin typeface="Saira"/>
                <a:ea typeface="Saira"/>
                <a:cs typeface="Saira"/>
                <a:sym typeface="Saira"/>
              </a:rPr>
              <a:t>One big error we </a:t>
            </a:r>
            <a:r>
              <a:rPr lang="es-419" sz="1300">
                <a:solidFill>
                  <a:schemeClr val="dk1"/>
                </a:solidFill>
                <a:latin typeface="Saira"/>
                <a:ea typeface="Saira"/>
                <a:cs typeface="Saira"/>
                <a:sym typeface="Saira"/>
              </a:rPr>
              <a:t>encountered</a:t>
            </a:r>
            <a:r>
              <a:rPr lang="es-419" sz="1300">
                <a:solidFill>
                  <a:schemeClr val="dk1"/>
                </a:solidFill>
                <a:latin typeface="Saira"/>
                <a:ea typeface="Saira"/>
                <a:cs typeface="Saira"/>
                <a:sym typeface="Saira"/>
              </a:rPr>
              <a:t> was with the </a:t>
            </a:r>
            <a:r>
              <a:rPr lang="es-419" sz="1300">
                <a:solidFill>
                  <a:srgbClr val="00FFFF"/>
                </a:solidFill>
                <a:latin typeface="Saira"/>
                <a:ea typeface="Saira"/>
                <a:cs typeface="Saira"/>
                <a:sym typeface="Saira"/>
              </a:rPr>
              <a:t>Open Meteo</a:t>
            </a:r>
            <a:r>
              <a:rPr lang="es-419" sz="1300">
                <a:solidFill>
                  <a:srgbClr val="00FFFF"/>
                </a:solidFill>
                <a:latin typeface="Saira"/>
                <a:ea typeface="Saira"/>
                <a:cs typeface="Saira"/>
                <a:sym typeface="Saira"/>
              </a:rPr>
              <a:t> API</a:t>
            </a:r>
            <a:r>
              <a:rPr lang="es-419" sz="1300">
                <a:solidFill>
                  <a:schemeClr val="dk1"/>
                </a:solidFill>
                <a:latin typeface="Saira"/>
                <a:ea typeface="Saira"/>
                <a:cs typeface="Saira"/>
                <a:sym typeface="Saira"/>
              </a:rPr>
              <a:t> in Python we tried to use it to </a:t>
            </a:r>
            <a:r>
              <a:rPr lang="es-419" sz="1300">
                <a:solidFill>
                  <a:schemeClr val="dk1"/>
                </a:solidFill>
                <a:latin typeface="Saira"/>
                <a:ea typeface="Saira"/>
                <a:cs typeface="Saira"/>
                <a:sym typeface="Saira"/>
              </a:rPr>
              <a:t>retrieve</a:t>
            </a:r>
            <a:r>
              <a:rPr lang="es-419" sz="1300">
                <a:solidFill>
                  <a:schemeClr val="dk1"/>
                </a:solidFill>
                <a:latin typeface="Saira"/>
                <a:ea typeface="Saira"/>
                <a:cs typeface="Saira"/>
                <a:sym typeface="Saira"/>
              </a:rPr>
              <a:t> a 30 day average temperature, minimum temp, and maximum temp so we could give the users an accurate overview of countries’ climates. </a:t>
            </a:r>
            <a:endParaRPr sz="1300">
              <a:solidFill>
                <a:schemeClr val="dk1"/>
              </a:solidFill>
              <a:latin typeface="Saira"/>
              <a:ea typeface="Saira"/>
              <a:cs typeface="Saira"/>
              <a:sym typeface="Saira"/>
            </a:endParaRPr>
          </a:p>
          <a:p>
            <a:pPr indent="0" lvl="0" marL="0" rtl="0" algn="l">
              <a:lnSpc>
                <a:spcPct val="150000"/>
              </a:lnSpc>
              <a:spcBef>
                <a:spcPts val="0"/>
              </a:spcBef>
              <a:spcAft>
                <a:spcPts val="0"/>
              </a:spcAft>
              <a:buNone/>
            </a:pPr>
            <a:r>
              <a:rPr lang="es-419" sz="1300">
                <a:solidFill>
                  <a:schemeClr val="dk1"/>
                </a:solidFill>
                <a:latin typeface="Saira"/>
                <a:ea typeface="Saira"/>
                <a:cs typeface="Saira"/>
                <a:sym typeface="Saira"/>
              </a:rPr>
              <a:t>We tried hard to make it work but it </a:t>
            </a:r>
            <a:r>
              <a:rPr lang="es-419" sz="1300">
                <a:solidFill>
                  <a:srgbClr val="00FFFF"/>
                </a:solidFill>
                <a:latin typeface="Saira"/>
                <a:ea typeface="Saira"/>
                <a:cs typeface="Saira"/>
                <a:sym typeface="Saira"/>
              </a:rPr>
              <a:t>didn’t </a:t>
            </a:r>
            <a:r>
              <a:rPr lang="es-419" sz="1300">
                <a:solidFill>
                  <a:srgbClr val="00FFFF"/>
                </a:solidFill>
                <a:latin typeface="Saira"/>
                <a:ea typeface="Saira"/>
                <a:cs typeface="Saira"/>
                <a:sym typeface="Saira"/>
              </a:rPr>
              <a:t>retrieve any </a:t>
            </a:r>
            <a:r>
              <a:rPr lang="es-419" sz="1300">
                <a:solidFill>
                  <a:srgbClr val="00FFFF"/>
                </a:solidFill>
                <a:latin typeface="Saira"/>
                <a:ea typeface="Saira"/>
                <a:cs typeface="Saira"/>
                <a:sym typeface="Saira"/>
              </a:rPr>
              <a:t>temperature data when the user chose a country to get information on. </a:t>
            </a:r>
            <a:r>
              <a:rPr lang="es-419" sz="1300">
                <a:solidFill>
                  <a:schemeClr val="dk1"/>
                </a:solidFill>
                <a:latin typeface="Saira"/>
                <a:ea typeface="Saira"/>
                <a:cs typeface="Saira"/>
                <a:sym typeface="Saira"/>
              </a:rPr>
              <a:t>This problem required excessive use of AI to figure out so we had to settle for just using the OpenWeather API to get the countries capitals’ temperatures and providing the climate based on that. </a:t>
            </a:r>
            <a:endParaRPr sz="1300">
              <a:solidFill>
                <a:schemeClr val="dk1"/>
              </a:solidFill>
              <a:latin typeface="Saira"/>
              <a:ea typeface="Saira"/>
              <a:cs typeface="Saira"/>
              <a:sym typeface="Saira"/>
            </a:endParaRPr>
          </a:p>
          <a:p>
            <a:pPr indent="0" lvl="0" marL="0" rtl="0" algn="l">
              <a:lnSpc>
                <a:spcPct val="150000"/>
              </a:lnSpc>
              <a:spcBef>
                <a:spcPts val="0"/>
              </a:spcBef>
              <a:spcAft>
                <a:spcPts val="0"/>
              </a:spcAft>
              <a:buNone/>
            </a:pPr>
            <a:r>
              <a:rPr lang="es-419" sz="1300">
                <a:solidFill>
                  <a:srgbClr val="00FFFF"/>
                </a:solidFill>
                <a:latin typeface="Saira"/>
                <a:ea typeface="Saira"/>
                <a:cs typeface="Saira"/>
                <a:sym typeface="Saira"/>
              </a:rPr>
              <a:t>Although it wasn’t the most accurate option, we were stuck</a:t>
            </a:r>
            <a:r>
              <a:rPr lang="es-419" sz="1300">
                <a:solidFill>
                  <a:schemeClr val="dk1"/>
                </a:solidFill>
                <a:latin typeface="Saira"/>
                <a:ea typeface="Saira"/>
                <a:cs typeface="Saira"/>
                <a:sym typeface="Saira"/>
              </a:rPr>
              <a:t> and had to pivot if we wanted to include any weather information in our program.</a:t>
            </a:r>
            <a:endParaRPr sz="1300">
              <a:solidFill>
                <a:schemeClr val="dk1"/>
              </a:solidFill>
              <a:latin typeface="Saira"/>
              <a:ea typeface="Saira"/>
              <a:cs typeface="Saira"/>
              <a:sym typeface="Saira"/>
            </a:endParaRPr>
          </a:p>
        </p:txBody>
      </p:sp>
      <p:pic>
        <p:nvPicPr>
          <p:cNvPr id="5529" name="Google Shape;5529;p32" title="86407831.png"/>
          <p:cNvPicPr preferRelativeResize="0"/>
          <p:nvPr/>
        </p:nvPicPr>
        <p:blipFill>
          <a:blip r:embed="rId3">
            <a:alphaModFix/>
          </a:blip>
          <a:stretch>
            <a:fillRect/>
          </a:stretch>
        </p:blipFill>
        <p:spPr>
          <a:xfrm>
            <a:off x="6867696" y="1167875"/>
            <a:ext cx="1708904" cy="1708904"/>
          </a:xfrm>
          <a:prstGeom prst="rect">
            <a:avLst/>
          </a:prstGeom>
          <a:noFill/>
          <a:ln>
            <a:noFill/>
          </a:ln>
        </p:spPr>
      </p:pic>
      <p:sp>
        <p:nvSpPr>
          <p:cNvPr id="5530" name="Google Shape;5530;p32"/>
          <p:cNvSpPr txBox="1"/>
          <p:nvPr>
            <p:ph idx="4294967295" type="title"/>
          </p:nvPr>
        </p:nvSpPr>
        <p:spPr>
          <a:xfrm>
            <a:off x="8158800" y="0"/>
            <a:ext cx="985200" cy="10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solidFill>
                  <a:srgbClr val="00FFFF"/>
                </a:solidFill>
              </a:rPr>
              <a:t>05</a:t>
            </a:r>
            <a:endParaRPr>
              <a:solidFill>
                <a:srgbClr val="00FFFF"/>
              </a:solidFill>
            </a:endParaRPr>
          </a:p>
        </p:txBody>
      </p:sp>
      <p:pic>
        <p:nvPicPr>
          <p:cNvPr id="5531" name="Google Shape;5531;p32"/>
          <p:cNvPicPr preferRelativeResize="0"/>
          <p:nvPr/>
        </p:nvPicPr>
        <p:blipFill>
          <a:blip r:embed="rId4">
            <a:alphaModFix/>
          </a:blip>
          <a:stretch>
            <a:fillRect/>
          </a:stretch>
        </p:blipFill>
        <p:spPr>
          <a:xfrm>
            <a:off x="6052800" y="2876770"/>
            <a:ext cx="1741572" cy="17089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5" name="Shape 5535"/>
        <p:cNvGrpSpPr/>
        <p:nvPr/>
      </p:nvGrpSpPr>
      <p:grpSpPr>
        <a:xfrm>
          <a:off x="0" y="0"/>
          <a:ext cx="0" cy="0"/>
          <a:chOff x="0" y="0"/>
          <a:chExt cx="0" cy="0"/>
        </a:xfrm>
      </p:grpSpPr>
      <p:sp>
        <p:nvSpPr>
          <p:cNvPr id="5536" name="Google Shape;553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Team Members </a:t>
            </a:r>
            <a:endParaRPr/>
          </a:p>
        </p:txBody>
      </p:sp>
      <p:sp>
        <p:nvSpPr>
          <p:cNvPr id="5537" name="Google Shape;5537;p33"/>
          <p:cNvSpPr txBox="1"/>
          <p:nvPr>
            <p:ph idx="1" type="body"/>
          </p:nvPr>
        </p:nvSpPr>
        <p:spPr>
          <a:xfrm>
            <a:off x="1081675" y="1230825"/>
            <a:ext cx="7704000" cy="273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419">
                <a:solidFill>
                  <a:srgbClr val="00FFFF"/>
                </a:solidFill>
              </a:rPr>
              <a:t>Angelina Feakes</a:t>
            </a:r>
            <a:r>
              <a:rPr lang="es-419"/>
              <a:t> - Found the Vacation API we used for the program which holds the countries, capital,and </a:t>
            </a:r>
            <a:r>
              <a:rPr lang="es-419"/>
              <a:t>recommends an activity to </a:t>
            </a:r>
            <a:r>
              <a:rPr lang="es-419"/>
              <a:t>do there also came up with how to expand the program </a:t>
            </a:r>
            <a:r>
              <a:rPr lang="es-419"/>
              <a:t>beyond currency conversion, coded the first weather code.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419">
                <a:solidFill>
                  <a:srgbClr val="00FFFF"/>
                </a:solidFill>
              </a:rPr>
              <a:t>John McMonagle </a:t>
            </a:r>
            <a:r>
              <a:rPr lang="es-419"/>
              <a:t>- Created the code that picks five random countries and provides </a:t>
            </a:r>
            <a:r>
              <a:rPr lang="es-419"/>
              <a:t>capital</a:t>
            </a:r>
            <a:r>
              <a:rPr lang="es-419"/>
              <a:t>, currency used, and what </a:t>
            </a:r>
            <a:r>
              <a:rPr lang="es-419"/>
              <a:t>activity destination</a:t>
            </a:r>
            <a:r>
              <a:rPr lang="es-419"/>
              <a:t> they are known for.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419">
                <a:solidFill>
                  <a:srgbClr val="00FFFF"/>
                </a:solidFill>
              </a:rPr>
              <a:t>Charlotte Breckenridge </a:t>
            </a:r>
            <a:r>
              <a:rPr lang="es-419"/>
              <a:t>- Worked on the Weather API code. Helped with coding for past temperature data to be averaged for locations and used for climate descriptions. Set up the presentation. Attempted coding the email sending functionality.</a:t>
            </a:r>
            <a:endParaRPr/>
          </a:p>
        </p:txBody>
      </p:sp>
      <p:pic>
        <p:nvPicPr>
          <p:cNvPr id="5538" name="Google Shape;5538;p33"/>
          <p:cNvPicPr preferRelativeResize="0"/>
          <p:nvPr/>
        </p:nvPicPr>
        <p:blipFill>
          <a:blip r:embed="rId3">
            <a:alphaModFix/>
          </a:blip>
          <a:stretch>
            <a:fillRect/>
          </a:stretch>
        </p:blipFill>
        <p:spPr>
          <a:xfrm>
            <a:off x="0" y="3870050"/>
            <a:ext cx="2482299" cy="1273450"/>
          </a:xfrm>
          <a:prstGeom prst="rect">
            <a:avLst/>
          </a:prstGeom>
          <a:noFill/>
          <a:ln>
            <a:noFill/>
          </a:ln>
        </p:spPr>
      </p:pic>
      <p:sp>
        <p:nvSpPr>
          <p:cNvPr id="5539" name="Google Shape;5539;p33"/>
          <p:cNvSpPr txBox="1"/>
          <p:nvPr>
            <p:ph idx="1" type="body"/>
          </p:nvPr>
        </p:nvSpPr>
        <p:spPr>
          <a:xfrm>
            <a:off x="2553450" y="3810650"/>
            <a:ext cx="4625100" cy="72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419">
                <a:solidFill>
                  <a:srgbClr val="00FFFF"/>
                </a:solidFill>
              </a:rPr>
              <a:t>Christopher </a:t>
            </a:r>
            <a:r>
              <a:rPr lang="es-419">
                <a:solidFill>
                  <a:srgbClr val="00FFFF"/>
                </a:solidFill>
              </a:rPr>
              <a:t>MontesDeOca</a:t>
            </a:r>
            <a:r>
              <a:rPr lang="es-419"/>
              <a:t> </a:t>
            </a:r>
            <a:r>
              <a:rPr lang="es-419"/>
              <a:t>- Created the code for the Main menu, Currency Exchange, added additional features to the random </a:t>
            </a:r>
            <a:r>
              <a:rPr lang="es-419"/>
              <a:t>vacation</a:t>
            </a:r>
            <a:r>
              <a:rPr lang="es-419"/>
              <a:t> spots code and combined all of the team members code together, as well as polish any errors. </a:t>
            </a:r>
            <a:endParaRPr>
              <a:solidFill>
                <a:schemeClr val="lt1"/>
              </a:solidFill>
              <a:highlight>
                <a:srgbClr val="FFFF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3" name="Shape 5543"/>
        <p:cNvGrpSpPr/>
        <p:nvPr/>
      </p:nvGrpSpPr>
      <p:grpSpPr>
        <a:xfrm>
          <a:off x="0" y="0"/>
          <a:ext cx="0" cy="0"/>
          <a:chOff x="0" y="0"/>
          <a:chExt cx="0" cy="0"/>
        </a:xfrm>
      </p:grpSpPr>
      <p:sp>
        <p:nvSpPr>
          <p:cNvPr id="5544" name="Google Shape;554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Related</a:t>
            </a:r>
            <a:r>
              <a:rPr lang="es-419"/>
              <a:t> Documents</a:t>
            </a:r>
            <a:endParaRPr/>
          </a:p>
        </p:txBody>
      </p:sp>
      <p:sp>
        <p:nvSpPr>
          <p:cNvPr id="5545" name="Google Shape;5545;p34"/>
          <p:cNvSpPr txBox="1"/>
          <p:nvPr>
            <p:ph idx="1" type="body"/>
          </p:nvPr>
        </p:nvSpPr>
        <p:spPr>
          <a:xfrm>
            <a:off x="660775" y="1118650"/>
            <a:ext cx="7704000" cy="14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419" sz="2100"/>
              <a:t>Weather API - </a:t>
            </a:r>
            <a:r>
              <a:rPr b="1" lang="es-419" sz="2100" u="sng">
                <a:solidFill>
                  <a:schemeClr val="hlink"/>
                </a:solidFill>
                <a:hlinkClick r:id="rId3"/>
              </a:rPr>
              <a:t>Accuweather.com</a:t>
            </a:r>
            <a:r>
              <a:rPr b="1" lang="es-419" sz="2100"/>
              <a:t> </a:t>
            </a:r>
            <a:endParaRPr b="1" sz="2100"/>
          </a:p>
          <a:p>
            <a:pPr indent="0" lvl="0" marL="0" rtl="0" algn="ctr">
              <a:spcBef>
                <a:spcPts val="0"/>
              </a:spcBef>
              <a:spcAft>
                <a:spcPts val="0"/>
              </a:spcAft>
              <a:buNone/>
            </a:pPr>
            <a:r>
              <a:rPr b="1" lang="es-419" sz="2100"/>
              <a:t>Currency Exchange - </a:t>
            </a:r>
            <a:r>
              <a:rPr b="1" lang="es-419" sz="2100" u="sng">
                <a:solidFill>
                  <a:schemeClr val="hlink"/>
                </a:solidFill>
                <a:hlinkClick r:id="rId4"/>
              </a:rPr>
              <a:t>RapidAPI.com/currency-rates-7 </a:t>
            </a:r>
            <a:r>
              <a:rPr b="1" lang="es-419" sz="2100"/>
              <a:t> </a:t>
            </a:r>
            <a:endParaRPr b="1" sz="2100"/>
          </a:p>
          <a:p>
            <a:pPr indent="0" lvl="0" marL="0" rtl="0" algn="ctr">
              <a:spcBef>
                <a:spcPts val="0"/>
              </a:spcBef>
              <a:spcAft>
                <a:spcPts val="0"/>
              </a:spcAft>
              <a:buNone/>
            </a:pPr>
            <a:r>
              <a:rPr b="1" lang="es-419" sz="2100"/>
              <a:t>Additional help from chatgpt</a:t>
            </a:r>
            <a:endParaRPr b="1" sz="2100"/>
          </a:p>
          <a:p>
            <a:pPr indent="0" lvl="0" marL="0" rtl="0" algn="ctr">
              <a:spcBef>
                <a:spcPts val="0"/>
              </a:spcBef>
              <a:spcAft>
                <a:spcPts val="0"/>
              </a:spcAft>
              <a:buNone/>
            </a:pPr>
            <a:r>
              <a:rPr b="1" lang="es-419" sz="2300">
                <a:solidFill>
                  <a:schemeClr val="lt1"/>
                </a:solidFill>
                <a:highlight>
                  <a:srgbClr val="FFFF00"/>
                </a:highlight>
              </a:rPr>
              <a:t> </a:t>
            </a:r>
            <a:endParaRPr b="1" sz="2300">
              <a:solidFill>
                <a:schemeClr val="lt1"/>
              </a:solidFill>
              <a:highlight>
                <a:srgbClr val="FFFF00"/>
              </a:highlight>
            </a:endParaRPr>
          </a:p>
          <a:p>
            <a:pPr indent="0" lvl="0" marL="0" rtl="0" algn="ctr">
              <a:spcBef>
                <a:spcPts val="0"/>
              </a:spcBef>
              <a:spcAft>
                <a:spcPts val="0"/>
              </a:spcAft>
              <a:buNone/>
            </a:pPr>
            <a:r>
              <a:t/>
            </a:r>
            <a:endParaRPr b="1" sz="2300">
              <a:solidFill>
                <a:schemeClr val="lt1"/>
              </a:solidFill>
              <a:highlight>
                <a:srgbClr val="FFFF00"/>
              </a:highlight>
            </a:endParaRPr>
          </a:p>
          <a:p>
            <a:pPr indent="0" lvl="0" marL="0" rtl="0" algn="l">
              <a:spcBef>
                <a:spcPts val="0"/>
              </a:spcBef>
              <a:spcAft>
                <a:spcPts val="0"/>
              </a:spcAft>
              <a:buNone/>
            </a:pPr>
            <a:r>
              <a:t/>
            </a:r>
            <a:endParaRPr b="1" sz="12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formation Technology Project Proposal by Slidesgo">
  <a:themeElements>
    <a:clrScheme name="Simple Light">
      <a:dk1>
        <a:srgbClr val="FFFFFF"/>
      </a:dk1>
      <a:lt1>
        <a:srgbClr val="000000"/>
      </a:lt1>
      <a:dk2>
        <a:srgbClr val="B7B7B7"/>
      </a:dk2>
      <a:lt2>
        <a:srgbClr val="EFEFEF"/>
      </a:lt2>
      <a:accent1>
        <a:srgbClr val="CCCCCC"/>
      </a:accent1>
      <a:accent2>
        <a:srgbClr val="66666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